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3.xml" ContentType="application/vnd.openxmlformats-officedocument.presentationml.tag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66" r:id="rId2"/>
    <p:sldId id="267" r:id="rId3"/>
    <p:sldId id="268" r:id="rId4"/>
    <p:sldId id="295" r:id="rId5"/>
    <p:sldId id="296" r:id="rId6"/>
    <p:sldId id="297" r:id="rId7"/>
    <p:sldId id="298" r:id="rId8"/>
    <p:sldId id="299" r:id="rId9"/>
    <p:sldId id="300" r:id="rId10"/>
    <p:sldId id="269" r:id="rId11"/>
    <p:sldId id="270" r:id="rId12"/>
    <p:sldId id="306" r:id="rId13"/>
    <p:sldId id="276" r:id="rId14"/>
    <p:sldId id="280" r:id="rId15"/>
    <p:sldId id="283" r:id="rId16"/>
    <p:sldId id="285" r:id="rId17"/>
    <p:sldId id="286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301" r:id="rId26"/>
    <p:sldId id="302" r:id="rId27"/>
    <p:sldId id="307" r:id="rId28"/>
    <p:sldId id="308" r:id="rId29"/>
    <p:sldId id="309" r:id="rId30"/>
    <p:sldId id="310" r:id="rId31"/>
    <p:sldId id="311" r:id="rId32"/>
    <p:sldId id="312" r:id="rId33"/>
    <p:sldId id="313" r:id="rId34"/>
    <p:sldId id="317" r:id="rId35"/>
    <p:sldId id="316" r:id="rId36"/>
    <p:sldId id="315" r:id="rId37"/>
    <p:sldId id="278" r:id="rId38"/>
    <p:sldId id="303" r:id="rId39"/>
    <p:sldId id="304" r:id="rId40"/>
    <p:sldId id="282" r:id="rId41"/>
    <p:sldId id="279" r:id="rId42"/>
    <p:sldId id="281" r:id="rId43"/>
    <p:sldId id="277" r:id="rId44"/>
    <p:sldId id="305" r:id="rId4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8" d="100"/>
          <a:sy n="78" d="100"/>
        </p:scale>
        <p:origin x="72" y="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02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1044;&#1110;&#1072;&#1075;&#1088;&#1072;&#1084;&#1072;%20&#1091;%20&#1087;&#1088;&#1086;&#1075;&#1088;&#1072;&#1084;&#1110;%20Microsoft%20PowerPoint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&#1044;&#1110;&#1072;&#1075;&#1088;&#1072;&#1084;&#1072;%20&#1091;%20&#1087;&#1088;&#1086;&#1075;&#1088;&#1072;&#1084;&#1110;%20Microsoft%20PowerPoint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&#1044;&#1110;&#1072;&#1075;&#1088;&#1072;&#1084;&#1072;%20&#1091;%20&#1087;&#1088;&#1086;&#1075;&#1088;&#1072;&#1084;&#1110;%20Microsoft%20PowerPoint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4-ті класи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Високий рівнень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  <c:pt idx="3">
                  <c:v>Низький рівень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0.13</c:v>
                </c:pt>
                <c:pt idx="1">
                  <c:v>0.32</c:v>
                </c:pt>
                <c:pt idx="2" formatCode="0.00%">
                  <c:v>0.53999999999999992</c:v>
                </c:pt>
                <c:pt idx="3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22-49D8-8497-8418A76F76D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Основна школа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Високий рівнень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  <c:pt idx="3">
                  <c:v>Низький рівень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7.0000000000000007E-2</c:v>
                </c:pt>
                <c:pt idx="1">
                  <c:v>0.33</c:v>
                </c:pt>
                <c:pt idx="2" formatCode="0.00%">
                  <c:v>0.59999999999999987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22-49D8-8497-8418A76F76D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Старша школа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Високий рівнень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  <c:pt idx="3">
                  <c:v>Низький рівень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0.22</c:v>
                </c:pt>
                <c:pt idx="1">
                  <c:v>0.24</c:v>
                </c:pt>
                <c:pt idx="2" formatCode="0.00%">
                  <c:v>0.47000000000000003</c:v>
                </c:pt>
                <c:pt idx="3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22-49D8-8497-8418A76F76D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4657112"/>
        <c:axId val="204656720"/>
      </c:barChart>
      <c:catAx>
        <c:axId val="204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4656720"/>
        <c:crosses val="autoZero"/>
        <c:auto val="1"/>
        <c:lblAlgn val="ctr"/>
        <c:lblOffset val="100"/>
        <c:noMultiLvlLbl val="0"/>
      </c:catAx>
      <c:valAx>
        <c:axId val="204656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4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'[Діаграма у програмі Microsoft PowerPoint]Аркуш1'!$A$2</c:f>
              <c:strCache>
                <c:ptCount val="1"/>
                <c:pt idx="0">
                  <c:v>Українська мова і література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tint val="58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C0B-4158-B071-19BD9B195322}"/>
              </c:ext>
            </c:extLst>
          </c:dPt>
          <c:dPt>
            <c:idx val="1"/>
            <c:bubble3D val="0"/>
            <c:spPr>
              <a:solidFill>
                <a:schemeClr val="accent2">
                  <a:tint val="8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C0B-4158-B071-19BD9B195322}"/>
              </c:ext>
            </c:extLst>
          </c:dPt>
          <c:dPt>
            <c:idx val="2"/>
            <c:bubble3D val="0"/>
            <c:spPr>
              <a:solidFill>
                <a:schemeClr val="accent2">
                  <a:shade val="8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C0B-4158-B071-19BD9B195322}"/>
              </c:ext>
            </c:extLst>
          </c:dPt>
          <c:dPt>
            <c:idx val="3"/>
            <c:bubble3D val="0"/>
            <c:spPr>
              <a:solidFill>
                <a:schemeClr val="accent2">
                  <a:shade val="58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C0B-4158-B071-19BD9B195322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'[Діаграма у програмі Microsoft PowerPoint]Аркуш1'!$B$1:$F$1</c:f>
              <c:strCache>
                <c:ptCount val="4"/>
                <c:pt idx="0">
                  <c:v>низький</c:v>
                </c:pt>
                <c:pt idx="1">
                  <c:v>середній</c:v>
                </c:pt>
                <c:pt idx="2">
                  <c:v>достатній</c:v>
                </c:pt>
                <c:pt idx="3">
                  <c:v>високий</c:v>
                </c:pt>
              </c:strCache>
              <c:extLst/>
            </c:strRef>
          </c:cat>
          <c:val>
            <c:numRef>
              <c:f>'[Діаграма у програмі Microsoft PowerPoint]Аркуш1'!$B$2:$F$2</c:f>
              <c:numCache>
                <c:formatCode>General</c:formatCode>
                <c:ptCount val="4"/>
                <c:pt idx="0">
                  <c:v>2</c:v>
                </c:pt>
                <c:pt idx="1">
                  <c:v>15</c:v>
                </c:pt>
                <c:pt idx="2">
                  <c:v>8</c:v>
                </c:pt>
                <c:pt idx="3">
                  <c:v>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7C0B-4158-B071-19BD9B195322}"/>
            </c:ext>
          </c:extLst>
        </c:ser>
        <c:ser>
          <c:idx val="1"/>
          <c:order val="1"/>
          <c:tx>
            <c:strRef>
              <c:f>'[Діаграма у програмі Microsoft PowerPoint]Аркуш1'!$A$3</c:f>
              <c:strCache>
                <c:ptCount val="1"/>
                <c:pt idx="0">
                  <c:v>Історія України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tint val="58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7C0B-4158-B071-19BD9B195322}"/>
              </c:ext>
            </c:extLst>
          </c:dPt>
          <c:dPt>
            <c:idx val="1"/>
            <c:bubble3D val="0"/>
            <c:spPr>
              <a:solidFill>
                <a:schemeClr val="accent2">
                  <a:tint val="8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7C0B-4158-B071-19BD9B195322}"/>
              </c:ext>
            </c:extLst>
          </c:dPt>
          <c:dPt>
            <c:idx val="2"/>
            <c:bubble3D val="0"/>
            <c:spPr>
              <a:solidFill>
                <a:schemeClr val="accent2">
                  <a:shade val="8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7C0B-4158-B071-19BD9B195322}"/>
              </c:ext>
            </c:extLst>
          </c:dPt>
          <c:dPt>
            <c:idx val="3"/>
            <c:bubble3D val="0"/>
            <c:spPr>
              <a:solidFill>
                <a:schemeClr val="accent2">
                  <a:shade val="58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7C0B-4158-B071-19BD9B195322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'[Діаграма у програмі Microsoft PowerPoint]Аркуш1'!$B$1:$F$1</c:f>
              <c:strCache>
                <c:ptCount val="4"/>
                <c:pt idx="0">
                  <c:v>низький</c:v>
                </c:pt>
                <c:pt idx="1">
                  <c:v>середній</c:v>
                </c:pt>
                <c:pt idx="2">
                  <c:v>достатній</c:v>
                </c:pt>
                <c:pt idx="3">
                  <c:v>високий</c:v>
                </c:pt>
              </c:strCache>
              <c:extLst/>
            </c:strRef>
          </c:cat>
          <c:val>
            <c:numRef>
              <c:f>'[Діаграма у програмі Microsoft PowerPoint]Аркуш1'!$B$3:$F$3</c:f>
              <c:numCache>
                <c:formatCode>General</c:formatCode>
                <c:ptCount val="4"/>
                <c:pt idx="1">
                  <c:v>2</c:v>
                </c:pt>
                <c:pt idx="2">
                  <c:v>8</c:v>
                </c:pt>
                <c:pt idx="3">
                  <c:v>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1-7C0B-4158-B071-19BD9B195322}"/>
            </c:ext>
          </c:extLst>
        </c:ser>
        <c:ser>
          <c:idx val="2"/>
          <c:order val="2"/>
          <c:tx>
            <c:strRef>
              <c:f>'[Діаграма у програмі Microsoft PowerPoint]Аркуш1'!$A$4</c:f>
              <c:strCache>
                <c:ptCount val="1"/>
                <c:pt idx="0">
                  <c:v>Математика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tint val="58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7C0B-4158-B071-19BD9B195322}"/>
              </c:ext>
            </c:extLst>
          </c:dPt>
          <c:dPt>
            <c:idx val="1"/>
            <c:bubble3D val="0"/>
            <c:spPr>
              <a:solidFill>
                <a:schemeClr val="accent2">
                  <a:tint val="8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7C0B-4158-B071-19BD9B195322}"/>
              </c:ext>
            </c:extLst>
          </c:dPt>
          <c:dPt>
            <c:idx val="2"/>
            <c:bubble3D val="0"/>
            <c:spPr>
              <a:solidFill>
                <a:schemeClr val="accent2">
                  <a:shade val="8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7C0B-4158-B071-19BD9B195322}"/>
              </c:ext>
            </c:extLst>
          </c:dPt>
          <c:dPt>
            <c:idx val="3"/>
            <c:bubble3D val="0"/>
            <c:spPr>
              <a:solidFill>
                <a:schemeClr val="accent2">
                  <a:shade val="58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7C0B-4158-B071-19BD9B195322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'[Діаграма у програмі Microsoft PowerPoint]Аркуш1'!$B$1:$F$1</c:f>
              <c:strCache>
                <c:ptCount val="4"/>
                <c:pt idx="0">
                  <c:v>низький</c:v>
                </c:pt>
                <c:pt idx="1">
                  <c:v>середній</c:v>
                </c:pt>
                <c:pt idx="2">
                  <c:v>достатній</c:v>
                </c:pt>
                <c:pt idx="3">
                  <c:v>високий</c:v>
                </c:pt>
              </c:strCache>
              <c:extLst/>
            </c:strRef>
          </c:cat>
          <c:val>
            <c:numRef>
              <c:f>'[Діаграма у програмі Microsoft PowerPoint]Аркуш1'!$B$4:$F$4</c:f>
              <c:numCache>
                <c:formatCode>General</c:formatCode>
                <c:ptCount val="4"/>
                <c:pt idx="0">
                  <c:v>3</c:v>
                </c:pt>
                <c:pt idx="1">
                  <c:v>6</c:v>
                </c:pt>
                <c:pt idx="2">
                  <c:v>11</c:v>
                </c:pt>
                <c:pt idx="3">
                  <c:v>12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A-7C0B-4158-B071-19BD9B19532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'[Діаграма у програмі Microsoft PowerPoint]Аркуш1'!$A$2</c:f>
              <c:strCache>
                <c:ptCount val="1"/>
                <c:pt idx="0">
                  <c:v>Історія України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DE5-4D21-93FD-4ED41EB9EA6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DE5-4D21-93FD-4ED41EB9EA6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DE5-4D21-93FD-4ED41EB9EA6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DE5-4D21-93FD-4ED41EB9EA65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'[Діаграма у програмі Microsoft PowerPoint]Аркуш1'!$B$1:$E$1</c:f>
              <c:strCache>
                <c:ptCount val="4"/>
                <c:pt idx="0">
                  <c:v>низький</c:v>
                </c:pt>
                <c:pt idx="1">
                  <c:v>середній</c:v>
                </c:pt>
                <c:pt idx="2">
                  <c:v>достатній</c:v>
                </c:pt>
                <c:pt idx="3">
                  <c:v>високий</c:v>
                </c:pt>
              </c:strCache>
            </c:strRef>
          </c:cat>
          <c:val>
            <c:numRef>
              <c:f>'[Діаграма у програмі Microsoft PowerPoint]Аркуш1'!$B$2:$E$2</c:f>
              <c:numCache>
                <c:formatCode>General</c:formatCode>
                <c:ptCount val="4"/>
                <c:pt idx="1">
                  <c:v>2</c:v>
                </c:pt>
                <c:pt idx="2">
                  <c:v>8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DE5-4D21-93FD-4ED41EB9EA6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72200632543671"/>
          <c:y val="0.23376000154930976"/>
          <c:w val="0.21416667231841499"/>
          <c:h val="0.4056138160604428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'[Діаграма у програмі Microsoft PowerPoint]Аркуш1'!$A$2</c:f>
              <c:strCache>
                <c:ptCount val="1"/>
                <c:pt idx="0">
                  <c:v>Математика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58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D1D-40A9-B9E0-79ADF6556D89}"/>
              </c:ext>
            </c:extLst>
          </c:dPt>
          <c:dPt>
            <c:idx val="1"/>
            <c:bubble3D val="0"/>
            <c:spPr>
              <a:solidFill>
                <a:schemeClr val="accent5">
                  <a:shade val="8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D1D-40A9-B9E0-79ADF6556D89}"/>
              </c:ext>
            </c:extLst>
          </c:dPt>
          <c:dPt>
            <c:idx val="2"/>
            <c:bubble3D val="0"/>
            <c:spPr>
              <a:solidFill>
                <a:schemeClr val="accent5">
                  <a:tint val="8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D1D-40A9-B9E0-79ADF6556D89}"/>
              </c:ext>
            </c:extLst>
          </c:dPt>
          <c:dPt>
            <c:idx val="3"/>
            <c:bubble3D val="0"/>
            <c:spPr>
              <a:solidFill>
                <a:schemeClr val="accent5">
                  <a:tint val="58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D1D-40A9-B9E0-79ADF6556D89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'[Діаграма у програмі Microsoft PowerPoint]Аркуш1'!$B$1:$E$1</c:f>
              <c:strCache>
                <c:ptCount val="4"/>
                <c:pt idx="0">
                  <c:v>низький</c:v>
                </c:pt>
                <c:pt idx="1">
                  <c:v>середній</c:v>
                </c:pt>
                <c:pt idx="2">
                  <c:v>достатній</c:v>
                </c:pt>
                <c:pt idx="3">
                  <c:v>високий</c:v>
                </c:pt>
              </c:strCache>
            </c:strRef>
          </c:cat>
          <c:val>
            <c:numRef>
              <c:f>'[Діаграма у програмі Microsoft PowerPoint]Аркуш1'!$B$2:$E$2</c:f>
              <c:numCache>
                <c:formatCode>General</c:formatCode>
                <c:ptCount val="4"/>
                <c:pt idx="0">
                  <c:v>3</c:v>
                </c:pt>
                <c:pt idx="1">
                  <c:v>6</c:v>
                </c:pt>
                <c:pt idx="2">
                  <c:v>11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D1D-40A9-B9E0-79ADF6556D8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diagrams/_rels/drawing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D46AA4-525B-4A6E-9D35-010EF0092B05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B8C0B1C8-B2B9-400F-AABF-8485D682C9BA}">
      <dgm:prSet phldrT="[Text]"/>
      <dgm:spPr/>
      <dgm:t>
        <a:bodyPr rtlCol="0"/>
        <a:lstStyle/>
        <a:p>
          <a:pPr rtl="0"/>
          <a:r>
            <a:rPr lang="uk-UA" noProof="0" dirty="0"/>
            <a:t>Якісне навчання</a:t>
          </a:r>
          <a:endParaRPr lang="ru-RU" noProof="0" dirty="0"/>
        </a:p>
      </dgm:t>
      <dgm:extLst>
        <a:ext uri="{E40237B7-FDA0-4F09-8148-C483321AD2D9}">
          <dgm14:cNvPr xmlns:dgm14="http://schemas.microsoft.com/office/drawing/2010/diagram" id="0" name="" title="Group A, 3 tasks linked to it"/>
        </a:ext>
      </dgm:extLst>
    </dgm:pt>
    <dgm:pt modelId="{51FDB88D-1894-4416-AA70-D9E2693B01FE}" type="parTrans" cxnId="{0E07CB7A-3EE5-4096-BD74-5BA3980334E4}">
      <dgm:prSet/>
      <dgm:spPr/>
      <dgm:t>
        <a:bodyPr rtlCol="0"/>
        <a:lstStyle/>
        <a:p>
          <a:pPr rtl="0"/>
          <a:endParaRPr lang="en-US"/>
        </a:p>
      </dgm:t>
    </dgm:pt>
    <dgm:pt modelId="{A7B7D98B-4FC8-4C20-A9CD-652C294217C8}" type="sibTrans" cxnId="{0E07CB7A-3EE5-4096-BD74-5BA3980334E4}">
      <dgm:prSet/>
      <dgm:spPr/>
      <dgm:t>
        <a:bodyPr rtlCol="0"/>
        <a:lstStyle/>
        <a:p>
          <a:pPr rtl="0"/>
          <a:endParaRPr lang="en-US"/>
        </a:p>
      </dgm:t>
    </dgm:pt>
    <dgm:pt modelId="{6939F7AB-09E5-467C-BAA7-FBF976F5EBFC}">
      <dgm:prSet phldrT="[Text]" custT="1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 rtlCol="0"/>
        <a:lstStyle/>
        <a:p>
          <a:pPr rtl="0"/>
          <a:r>
            <a:rPr lang="uk-UA" sz="2400" b="0" cap="none" spc="0" noProof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Зв’язок</a:t>
          </a:r>
          <a:endParaRPr lang="ru-RU" sz="2400" b="0" cap="none" spc="0" noProof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 title="Group A - Task 1"/>
        </a:ext>
      </dgm:extLst>
    </dgm:pt>
    <dgm:pt modelId="{56AD5051-D072-4F73-8B7F-44EDF0717926}" type="parTrans" cxnId="{9FD5E9B9-B5C0-440B-8D72-164D9236C435}">
      <dgm:prSet/>
      <dgm:spPr/>
      <dgm:t>
        <a:bodyPr rtlCol="0"/>
        <a:lstStyle/>
        <a:p>
          <a:pPr rtl="0"/>
          <a:endParaRPr lang="ru-RU" noProof="0" dirty="0"/>
        </a:p>
      </dgm:t>
      <dgm:extLst>
        <a:ext uri="{E40237B7-FDA0-4F09-8148-C483321AD2D9}">
          <dgm14:cNvPr xmlns:dgm14="http://schemas.microsoft.com/office/drawing/2010/diagram" id="0" name="" title="Line connected to Group A and Task 1"/>
        </a:ext>
      </dgm:extLst>
    </dgm:pt>
    <dgm:pt modelId="{1E6B548D-51E8-404D-A070-49B5A2AB4EE7}" type="sibTrans" cxnId="{9FD5E9B9-B5C0-440B-8D72-164D9236C435}">
      <dgm:prSet/>
      <dgm:spPr/>
      <dgm:t>
        <a:bodyPr rtlCol="0"/>
        <a:lstStyle/>
        <a:p>
          <a:pPr rtl="0"/>
          <a:endParaRPr lang="en-US"/>
        </a:p>
      </dgm:t>
    </dgm:pt>
    <dgm:pt modelId="{3424415D-A506-4528-A875-275577C3D636}">
      <dgm:prSet phldrT="[Text]" custT="1"/>
      <dgm:spPr>
        <a:blipFill rotWithShape="0">
          <a:blip xmlns:r="http://schemas.openxmlformats.org/officeDocument/2006/relationships" r:embed="rId2"/>
          <a:srcRect/>
          <a:stretch>
            <a:fillRect l="-17000" r="-17000"/>
          </a:stretch>
        </a:blipFill>
      </dgm:spPr>
      <dgm:t>
        <a:bodyPr rtlCol="0"/>
        <a:lstStyle/>
        <a:p>
          <a:pPr rtl="0"/>
          <a:r>
            <a:rPr lang="uk-UA" sz="1500" b="0" cap="none" spc="0" noProof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8000"/>
              </a:highlight>
            </a:rPr>
            <a:t>Доступність матеріалів</a:t>
          </a:r>
          <a:endParaRPr lang="uk-UA" sz="1500" b="0" cap="none" spc="0" noProof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highlight>
              <a:srgbClr val="008000"/>
            </a:highlight>
          </a:endParaRPr>
        </a:p>
      </dgm:t>
      <dgm:extLst>
        <a:ext uri="{E40237B7-FDA0-4F09-8148-C483321AD2D9}">
          <dgm14:cNvPr xmlns:dgm14="http://schemas.microsoft.com/office/drawing/2010/diagram" id="0" name="" title="Group A - Task 3"/>
        </a:ext>
      </dgm:extLst>
    </dgm:pt>
    <dgm:pt modelId="{5FDA453C-1C4A-47CC-BC6E-98D9740634AF}" type="parTrans" cxnId="{848D5712-20C4-4550-90EB-623031F20B5F}">
      <dgm:prSet/>
      <dgm:spPr/>
      <dgm:t>
        <a:bodyPr rtlCol="0"/>
        <a:lstStyle/>
        <a:p>
          <a:pPr rtl="0"/>
          <a:endParaRPr lang="ru-RU" noProof="0" dirty="0"/>
        </a:p>
      </dgm:t>
      <dgm:extLst>
        <a:ext uri="{E40237B7-FDA0-4F09-8148-C483321AD2D9}">
          <dgm14:cNvPr xmlns:dgm14="http://schemas.microsoft.com/office/drawing/2010/diagram" id="0" name="" title="Line connected to Group A and Task 3"/>
        </a:ext>
      </dgm:extLst>
    </dgm:pt>
    <dgm:pt modelId="{498466F1-BB51-48A1-A25E-4E812D0348CD}" type="sibTrans" cxnId="{848D5712-20C4-4550-90EB-623031F20B5F}">
      <dgm:prSet/>
      <dgm:spPr/>
      <dgm:t>
        <a:bodyPr rtlCol="0"/>
        <a:lstStyle/>
        <a:p>
          <a:pPr rtl="0"/>
          <a:endParaRPr lang="en-US"/>
        </a:p>
      </dgm:t>
    </dgm:pt>
    <dgm:pt modelId="{1C5A8755-2FFC-4EC7-868A-935C02368183}">
      <dgm:prSet phldrT="[Text]" custT="1"/>
      <dgm:spPr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 l="-39000" r="-39000"/>
          </a:stretch>
        </a:blipFill>
      </dgm:spPr>
      <dgm:t>
        <a:bodyPr rtlCol="0"/>
        <a:lstStyle/>
        <a:p>
          <a:pPr rtl="0"/>
          <a:r>
            <a:rPr lang="ru-RU" sz="1600" b="0" cap="none" spc="0" noProof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rPr>
            <a:t>Контроль </a:t>
          </a:r>
          <a:r>
            <a:rPr lang="uk-UA" sz="1600" b="0" cap="none" spc="0" noProof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rPr>
            <a:t>результатів</a:t>
          </a:r>
          <a:endParaRPr lang="uk-UA" sz="1600" b="0" cap="none" spc="0" noProof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highlight>
              <a:srgbClr val="FFFF00"/>
            </a:highlight>
          </a:endParaRPr>
        </a:p>
      </dgm:t>
      <dgm:extLst>
        <a:ext uri="{E40237B7-FDA0-4F09-8148-C483321AD2D9}">
          <dgm14:cNvPr xmlns:dgm14="http://schemas.microsoft.com/office/drawing/2010/diagram" id="0" name="" title="Group A - Task 2"/>
        </a:ext>
      </dgm:extLst>
    </dgm:pt>
    <dgm:pt modelId="{780E5391-A680-45C7-B17D-E634A338763A}" type="sibTrans" cxnId="{E0C9669C-26F4-48EF-99C9-47434AC58364}">
      <dgm:prSet/>
      <dgm:spPr/>
      <dgm:t>
        <a:bodyPr rtlCol="0"/>
        <a:lstStyle/>
        <a:p>
          <a:pPr rtl="0"/>
          <a:endParaRPr lang="en-US"/>
        </a:p>
      </dgm:t>
    </dgm:pt>
    <dgm:pt modelId="{EE1B93C3-7F00-4B8C-9E74-C28DCB633462}" type="parTrans" cxnId="{E0C9669C-26F4-48EF-99C9-47434AC58364}">
      <dgm:prSet/>
      <dgm:spPr/>
      <dgm:t>
        <a:bodyPr rtlCol="0"/>
        <a:lstStyle/>
        <a:p>
          <a:pPr rtl="0"/>
          <a:endParaRPr lang="ru-RU" noProof="0" dirty="0"/>
        </a:p>
      </dgm:t>
      <dgm:extLst>
        <a:ext uri="{E40237B7-FDA0-4F09-8148-C483321AD2D9}">
          <dgm14:cNvPr xmlns:dgm14="http://schemas.microsoft.com/office/drawing/2010/diagram" id="0" name="" title="Line connected to Group A and Task 2"/>
        </a:ext>
      </dgm:extLst>
    </dgm:pt>
    <dgm:pt modelId="{843A5684-D7CB-42F3-B88A-2496BD8411C7}" type="pres">
      <dgm:prSet presAssocID="{94D46AA4-525B-4A6E-9D35-010EF0092B0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79392B8-76D1-4A5C-AB86-5DE6B3524CE9}" type="pres">
      <dgm:prSet presAssocID="{B8C0B1C8-B2B9-400F-AABF-8485D682C9BA}" presName="centerShape" presStyleLbl="node0" presStyleIdx="0" presStyleCnt="1"/>
      <dgm:spPr/>
    </dgm:pt>
    <dgm:pt modelId="{B9B7DDC7-2E8F-4126-B340-CFACCA6FC990}" type="pres">
      <dgm:prSet presAssocID="{56AD5051-D072-4F73-8B7F-44EDF0717926}" presName="Name9" presStyleLbl="parChTrans1D2" presStyleIdx="0" presStyleCnt="3"/>
      <dgm:spPr/>
    </dgm:pt>
    <dgm:pt modelId="{AF5D57E6-B207-479F-85E3-D4246D055A32}" type="pres">
      <dgm:prSet presAssocID="{56AD5051-D072-4F73-8B7F-44EDF0717926}" presName="connTx" presStyleLbl="parChTrans1D2" presStyleIdx="0" presStyleCnt="3"/>
      <dgm:spPr/>
    </dgm:pt>
    <dgm:pt modelId="{CE9BA46E-22DD-49B7-9054-532344B08733}" type="pres">
      <dgm:prSet presAssocID="{6939F7AB-09E5-467C-BAA7-FBF976F5EBFC}" presName="node" presStyleLbl="node1" presStyleIdx="0" presStyleCnt="3" custRadScaleRad="99482">
        <dgm:presLayoutVars>
          <dgm:bulletEnabled val="1"/>
        </dgm:presLayoutVars>
      </dgm:prSet>
      <dgm:spPr/>
    </dgm:pt>
    <dgm:pt modelId="{CE89B881-432E-4854-BED0-3DF835649CEA}" type="pres">
      <dgm:prSet presAssocID="{EE1B93C3-7F00-4B8C-9E74-C28DCB633462}" presName="Name9" presStyleLbl="parChTrans1D2" presStyleIdx="1" presStyleCnt="3"/>
      <dgm:spPr/>
    </dgm:pt>
    <dgm:pt modelId="{DD109CFA-2D39-40CB-AFAF-6C45E5926F90}" type="pres">
      <dgm:prSet presAssocID="{EE1B93C3-7F00-4B8C-9E74-C28DCB633462}" presName="connTx" presStyleLbl="parChTrans1D2" presStyleIdx="1" presStyleCnt="3"/>
      <dgm:spPr/>
    </dgm:pt>
    <dgm:pt modelId="{6BF76865-717B-43A6-BB02-32B552F35CDD}" type="pres">
      <dgm:prSet presAssocID="{1C5A8755-2FFC-4EC7-868A-935C02368183}" presName="node" presStyleLbl="node1" presStyleIdx="1" presStyleCnt="3">
        <dgm:presLayoutVars>
          <dgm:bulletEnabled val="1"/>
        </dgm:presLayoutVars>
      </dgm:prSet>
      <dgm:spPr/>
    </dgm:pt>
    <dgm:pt modelId="{C32BA6B1-6F2B-4619-99B0-9D1DF20792BD}" type="pres">
      <dgm:prSet presAssocID="{5FDA453C-1C4A-47CC-BC6E-98D9740634AF}" presName="Name9" presStyleLbl="parChTrans1D2" presStyleIdx="2" presStyleCnt="3"/>
      <dgm:spPr/>
    </dgm:pt>
    <dgm:pt modelId="{56497F68-985F-4670-AF26-6DD4CAEB5DB4}" type="pres">
      <dgm:prSet presAssocID="{5FDA453C-1C4A-47CC-BC6E-98D9740634AF}" presName="connTx" presStyleLbl="parChTrans1D2" presStyleIdx="2" presStyleCnt="3"/>
      <dgm:spPr/>
    </dgm:pt>
    <dgm:pt modelId="{57BF1041-6235-4146-9B37-1A10286DB56A}" type="pres">
      <dgm:prSet presAssocID="{3424415D-A506-4528-A875-275577C3D636}" presName="node" presStyleLbl="node1" presStyleIdx="2" presStyleCnt="3">
        <dgm:presLayoutVars>
          <dgm:bulletEnabled val="1"/>
        </dgm:presLayoutVars>
      </dgm:prSet>
      <dgm:spPr/>
    </dgm:pt>
  </dgm:ptLst>
  <dgm:cxnLst>
    <dgm:cxn modelId="{848D5712-20C4-4550-90EB-623031F20B5F}" srcId="{B8C0B1C8-B2B9-400F-AABF-8485D682C9BA}" destId="{3424415D-A506-4528-A875-275577C3D636}" srcOrd="2" destOrd="0" parTransId="{5FDA453C-1C4A-47CC-BC6E-98D9740634AF}" sibTransId="{498466F1-BB51-48A1-A25E-4E812D0348CD}"/>
    <dgm:cxn modelId="{A58C062F-70B5-46BA-90FA-61D7ED21BBEE}" type="presOf" srcId="{EE1B93C3-7F00-4B8C-9E74-C28DCB633462}" destId="{DD109CFA-2D39-40CB-AFAF-6C45E5926F90}" srcOrd="1" destOrd="0" presId="urn:microsoft.com/office/officeart/2005/8/layout/radial1"/>
    <dgm:cxn modelId="{FCD2C02F-3E25-4D80-8E77-13887B6F7B35}" type="presOf" srcId="{3424415D-A506-4528-A875-275577C3D636}" destId="{57BF1041-6235-4146-9B37-1A10286DB56A}" srcOrd="0" destOrd="0" presId="urn:microsoft.com/office/officeart/2005/8/layout/radial1"/>
    <dgm:cxn modelId="{2B0C0132-2529-47B9-9BA2-431BA990898A}" type="presOf" srcId="{6939F7AB-09E5-467C-BAA7-FBF976F5EBFC}" destId="{CE9BA46E-22DD-49B7-9054-532344B08733}" srcOrd="0" destOrd="0" presId="urn:microsoft.com/office/officeart/2005/8/layout/radial1"/>
    <dgm:cxn modelId="{5893E364-0FF2-449A-B20E-66206913C69F}" type="presOf" srcId="{B8C0B1C8-B2B9-400F-AABF-8485D682C9BA}" destId="{479392B8-76D1-4A5C-AB86-5DE6B3524CE9}" srcOrd="0" destOrd="0" presId="urn:microsoft.com/office/officeart/2005/8/layout/radial1"/>
    <dgm:cxn modelId="{71C6A146-3D39-43A2-921D-793584BA7561}" type="presOf" srcId="{5FDA453C-1C4A-47CC-BC6E-98D9740634AF}" destId="{56497F68-985F-4670-AF26-6DD4CAEB5DB4}" srcOrd="1" destOrd="0" presId="urn:microsoft.com/office/officeart/2005/8/layout/radial1"/>
    <dgm:cxn modelId="{0E07CB7A-3EE5-4096-BD74-5BA3980334E4}" srcId="{94D46AA4-525B-4A6E-9D35-010EF0092B05}" destId="{B8C0B1C8-B2B9-400F-AABF-8485D682C9BA}" srcOrd="0" destOrd="0" parTransId="{51FDB88D-1894-4416-AA70-D9E2693B01FE}" sibTransId="{A7B7D98B-4FC8-4C20-A9CD-652C294217C8}"/>
    <dgm:cxn modelId="{59256581-6939-450A-AB49-B2E61828BFE2}" type="presOf" srcId="{56AD5051-D072-4F73-8B7F-44EDF0717926}" destId="{B9B7DDC7-2E8F-4126-B340-CFACCA6FC990}" srcOrd="0" destOrd="0" presId="urn:microsoft.com/office/officeart/2005/8/layout/radial1"/>
    <dgm:cxn modelId="{E0C9669C-26F4-48EF-99C9-47434AC58364}" srcId="{B8C0B1C8-B2B9-400F-AABF-8485D682C9BA}" destId="{1C5A8755-2FFC-4EC7-868A-935C02368183}" srcOrd="1" destOrd="0" parTransId="{EE1B93C3-7F00-4B8C-9E74-C28DCB633462}" sibTransId="{780E5391-A680-45C7-B17D-E634A338763A}"/>
    <dgm:cxn modelId="{E27B7BAA-FE20-4329-9E95-0460ED4459BA}" type="presOf" srcId="{94D46AA4-525B-4A6E-9D35-010EF0092B05}" destId="{843A5684-D7CB-42F3-B88A-2496BD8411C7}" srcOrd="0" destOrd="0" presId="urn:microsoft.com/office/officeart/2005/8/layout/radial1"/>
    <dgm:cxn modelId="{9FD5E9B9-B5C0-440B-8D72-164D9236C435}" srcId="{B8C0B1C8-B2B9-400F-AABF-8485D682C9BA}" destId="{6939F7AB-09E5-467C-BAA7-FBF976F5EBFC}" srcOrd="0" destOrd="0" parTransId="{56AD5051-D072-4F73-8B7F-44EDF0717926}" sibTransId="{1E6B548D-51E8-404D-A070-49B5A2AB4EE7}"/>
    <dgm:cxn modelId="{FF7E51BD-39D0-46FB-8C7C-DD18189DF34D}" type="presOf" srcId="{1C5A8755-2FFC-4EC7-868A-935C02368183}" destId="{6BF76865-717B-43A6-BB02-32B552F35CDD}" srcOrd="0" destOrd="0" presId="urn:microsoft.com/office/officeart/2005/8/layout/radial1"/>
    <dgm:cxn modelId="{CFC778CD-C82C-4EC0-9308-BDC3D360FC05}" type="presOf" srcId="{EE1B93C3-7F00-4B8C-9E74-C28DCB633462}" destId="{CE89B881-432E-4854-BED0-3DF835649CEA}" srcOrd="0" destOrd="0" presId="urn:microsoft.com/office/officeart/2005/8/layout/radial1"/>
    <dgm:cxn modelId="{989CA8E1-029F-4EEC-A89D-3258A76C83CB}" type="presOf" srcId="{5FDA453C-1C4A-47CC-BC6E-98D9740634AF}" destId="{C32BA6B1-6F2B-4619-99B0-9D1DF20792BD}" srcOrd="0" destOrd="0" presId="urn:microsoft.com/office/officeart/2005/8/layout/radial1"/>
    <dgm:cxn modelId="{B08426E8-4AC3-4DEE-8D6D-1E69F0C5CEB9}" type="presOf" srcId="{56AD5051-D072-4F73-8B7F-44EDF0717926}" destId="{AF5D57E6-B207-479F-85E3-D4246D055A32}" srcOrd="1" destOrd="0" presId="urn:microsoft.com/office/officeart/2005/8/layout/radial1"/>
    <dgm:cxn modelId="{0A362395-65AE-4F76-8496-D35155BF1D5A}" type="presParOf" srcId="{843A5684-D7CB-42F3-B88A-2496BD8411C7}" destId="{479392B8-76D1-4A5C-AB86-5DE6B3524CE9}" srcOrd="0" destOrd="0" presId="urn:microsoft.com/office/officeart/2005/8/layout/radial1"/>
    <dgm:cxn modelId="{1F69EF8F-F316-4C8B-9A26-83C46BBD3914}" type="presParOf" srcId="{843A5684-D7CB-42F3-B88A-2496BD8411C7}" destId="{B9B7DDC7-2E8F-4126-B340-CFACCA6FC990}" srcOrd="1" destOrd="0" presId="urn:microsoft.com/office/officeart/2005/8/layout/radial1"/>
    <dgm:cxn modelId="{4C1EB2D0-F05A-4B30-B1DE-61F8CEA8706F}" type="presParOf" srcId="{B9B7DDC7-2E8F-4126-B340-CFACCA6FC990}" destId="{AF5D57E6-B207-479F-85E3-D4246D055A32}" srcOrd="0" destOrd="0" presId="urn:microsoft.com/office/officeart/2005/8/layout/radial1"/>
    <dgm:cxn modelId="{D30D1DD5-808F-47C3-A5A5-CCF7001652C5}" type="presParOf" srcId="{843A5684-D7CB-42F3-B88A-2496BD8411C7}" destId="{CE9BA46E-22DD-49B7-9054-532344B08733}" srcOrd="2" destOrd="0" presId="urn:microsoft.com/office/officeart/2005/8/layout/radial1"/>
    <dgm:cxn modelId="{95B85490-C0AC-4D68-B855-7148467C16D2}" type="presParOf" srcId="{843A5684-D7CB-42F3-B88A-2496BD8411C7}" destId="{CE89B881-432E-4854-BED0-3DF835649CEA}" srcOrd="3" destOrd="0" presId="urn:microsoft.com/office/officeart/2005/8/layout/radial1"/>
    <dgm:cxn modelId="{67C89D9C-44EB-407C-A45E-A4B13C019DFB}" type="presParOf" srcId="{CE89B881-432E-4854-BED0-3DF835649CEA}" destId="{DD109CFA-2D39-40CB-AFAF-6C45E5926F90}" srcOrd="0" destOrd="0" presId="urn:microsoft.com/office/officeart/2005/8/layout/radial1"/>
    <dgm:cxn modelId="{5D8C1BB7-EF23-4BF4-BCD9-D37158466A32}" type="presParOf" srcId="{843A5684-D7CB-42F3-B88A-2496BD8411C7}" destId="{6BF76865-717B-43A6-BB02-32B552F35CDD}" srcOrd="4" destOrd="0" presId="urn:microsoft.com/office/officeart/2005/8/layout/radial1"/>
    <dgm:cxn modelId="{3DEACED0-AA07-4DBD-A938-7B314F3CE26F}" type="presParOf" srcId="{843A5684-D7CB-42F3-B88A-2496BD8411C7}" destId="{C32BA6B1-6F2B-4619-99B0-9D1DF20792BD}" srcOrd="5" destOrd="0" presId="urn:microsoft.com/office/officeart/2005/8/layout/radial1"/>
    <dgm:cxn modelId="{198815C9-62E6-445C-A563-750675B0324A}" type="presParOf" srcId="{C32BA6B1-6F2B-4619-99B0-9D1DF20792BD}" destId="{56497F68-985F-4670-AF26-6DD4CAEB5DB4}" srcOrd="0" destOrd="0" presId="urn:microsoft.com/office/officeart/2005/8/layout/radial1"/>
    <dgm:cxn modelId="{565DD34A-F165-421B-B542-4612D13BA4C2}" type="presParOf" srcId="{843A5684-D7CB-42F3-B88A-2496BD8411C7}" destId="{57BF1041-6235-4146-9B37-1A10286DB56A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9392B8-76D1-4A5C-AB86-5DE6B3524CE9}">
      <dsp:nvSpPr>
        <dsp:cNvPr id="0" name=""/>
        <dsp:cNvSpPr/>
      </dsp:nvSpPr>
      <dsp:spPr>
        <a:xfrm>
          <a:off x="1925471" y="2172562"/>
          <a:ext cx="1668113" cy="16681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rtlCol="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 noProof="0" dirty="0"/>
            <a:t>Якісне навчання</a:t>
          </a:r>
          <a:endParaRPr lang="ru-RU" sz="1900" kern="1200" noProof="0" dirty="0"/>
        </a:p>
      </dsp:txBody>
      <dsp:txXfrm>
        <a:off x="2169760" y="2416851"/>
        <a:ext cx="1179535" cy="1179535"/>
      </dsp:txXfrm>
    </dsp:sp>
    <dsp:sp modelId="{B9B7DDC7-2E8F-4126-B340-CFACCA6FC990}">
      <dsp:nvSpPr>
        <dsp:cNvPr id="0" name=""/>
        <dsp:cNvSpPr/>
      </dsp:nvSpPr>
      <dsp:spPr>
        <a:xfrm rot="16200000">
          <a:off x="2514473" y="1900305"/>
          <a:ext cx="490110" cy="54404"/>
        </a:xfrm>
        <a:custGeom>
          <a:avLst/>
          <a:gdLst/>
          <a:ahLst/>
          <a:cxnLst/>
          <a:rect l="0" t="0" r="0" b="0"/>
          <a:pathLst>
            <a:path>
              <a:moveTo>
                <a:pt x="0" y="27202"/>
              </a:moveTo>
              <a:lnTo>
                <a:pt x="490110" y="272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rtlCol="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 noProof="0" dirty="0"/>
        </a:p>
      </dsp:txBody>
      <dsp:txXfrm>
        <a:off x="2747275" y="1915254"/>
        <a:ext cx="24505" cy="24505"/>
      </dsp:txXfrm>
    </dsp:sp>
    <dsp:sp modelId="{CE9BA46E-22DD-49B7-9054-532344B08733}">
      <dsp:nvSpPr>
        <dsp:cNvPr id="0" name=""/>
        <dsp:cNvSpPr/>
      </dsp:nvSpPr>
      <dsp:spPr>
        <a:xfrm>
          <a:off x="1925471" y="14339"/>
          <a:ext cx="1668113" cy="1668113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rtlCol="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0" kern="1200" cap="none" spc="0" noProof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Зв’язок</a:t>
          </a:r>
          <a:endParaRPr lang="ru-RU" sz="2400" b="0" kern="1200" cap="none" spc="0" noProof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2169760" y="258628"/>
        <a:ext cx="1179535" cy="1179535"/>
      </dsp:txXfrm>
    </dsp:sp>
    <dsp:sp modelId="{CE89B881-432E-4854-BED0-3DF835649CEA}">
      <dsp:nvSpPr>
        <dsp:cNvPr id="0" name=""/>
        <dsp:cNvSpPr/>
      </dsp:nvSpPr>
      <dsp:spPr>
        <a:xfrm rot="1800000">
          <a:off x="3448258" y="3521782"/>
          <a:ext cx="501347" cy="54404"/>
        </a:xfrm>
        <a:custGeom>
          <a:avLst/>
          <a:gdLst/>
          <a:ahLst/>
          <a:cxnLst/>
          <a:rect l="0" t="0" r="0" b="0"/>
          <a:pathLst>
            <a:path>
              <a:moveTo>
                <a:pt x="0" y="27202"/>
              </a:moveTo>
              <a:lnTo>
                <a:pt x="501347" y="272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rtlCol="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 noProof="0" dirty="0"/>
        </a:p>
      </dsp:txBody>
      <dsp:txXfrm>
        <a:off x="3686399" y="3536450"/>
        <a:ext cx="25067" cy="25067"/>
      </dsp:txXfrm>
    </dsp:sp>
    <dsp:sp modelId="{6BF76865-717B-43A6-BB02-32B552F35CDD}">
      <dsp:nvSpPr>
        <dsp:cNvPr id="0" name=""/>
        <dsp:cNvSpPr/>
      </dsp:nvSpPr>
      <dsp:spPr>
        <a:xfrm>
          <a:off x="3804280" y="3257293"/>
          <a:ext cx="1668113" cy="1668113"/>
        </a:xfrm>
        <a:prstGeom prst="ellipse">
          <a:avLst/>
        </a:prstGeom>
        <a:blipFill rotWithShape="0"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cap="none" spc="0" noProof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rPr>
            <a:t>Контроль </a:t>
          </a:r>
          <a:r>
            <a:rPr lang="uk-UA" sz="1600" b="0" kern="1200" cap="none" spc="0" noProof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rPr>
            <a:t>результатів</a:t>
          </a:r>
          <a:endParaRPr lang="uk-UA" sz="1600" b="0" kern="1200" cap="none" spc="0" noProof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highlight>
              <a:srgbClr val="FFFF00"/>
            </a:highlight>
          </a:endParaRPr>
        </a:p>
      </dsp:txBody>
      <dsp:txXfrm>
        <a:off x="4048569" y="3501582"/>
        <a:ext cx="1179535" cy="1179535"/>
      </dsp:txXfrm>
    </dsp:sp>
    <dsp:sp modelId="{C32BA6B1-6F2B-4619-99B0-9D1DF20792BD}">
      <dsp:nvSpPr>
        <dsp:cNvPr id="0" name=""/>
        <dsp:cNvSpPr/>
      </dsp:nvSpPr>
      <dsp:spPr>
        <a:xfrm rot="9000000">
          <a:off x="1569450" y="3521782"/>
          <a:ext cx="501347" cy="54404"/>
        </a:xfrm>
        <a:custGeom>
          <a:avLst/>
          <a:gdLst/>
          <a:ahLst/>
          <a:cxnLst/>
          <a:rect l="0" t="0" r="0" b="0"/>
          <a:pathLst>
            <a:path>
              <a:moveTo>
                <a:pt x="0" y="27202"/>
              </a:moveTo>
              <a:lnTo>
                <a:pt x="501347" y="272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rtlCol="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 noProof="0" dirty="0"/>
        </a:p>
      </dsp:txBody>
      <dsp:txXfrm rot="10800000">
        <a:off x="1807590" y="3536450"/>
        <a:ext cx="25067" cy="25067"/>
      </dsp:txXfrm>
    </dsp:sp>
    <dsp:sp modelId="{57BF1041-6235-4146-9B37-1A10286DB56A}">
      <dsp:nvSpPr>
        <dsp:cNvPr id="0" name=""/>
        <dsp:cNvSpPr/>
      </dsp:nvSpPr>
      <dsp:spPr>
        <a:xfrm>
          <a:off x="46663" y="3257293"/>
          <a:ext cx="1668113" cy="1668113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rtlCol="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b="0" kern="1200" cap="none" spc="0" noProof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8000"/>
              </a:highlight>
            </a:rPr>
            <a:t>Доступність матеріалів</a:t>
          </a:r>
          <a:endParaRPr lang="uk-UA" sz="1500" b="0" kern="1200" cap="none" spc="0" noProof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highlight>
              <a:srgbClr val="008000"/>
            </a:highlight>
          </a:endParaRPr>
        </a:p>
      </dsp:txBody>
      <dsp:txXfrm>
        <a:off x="290952" y="3501582"/>
        <a:ext cx="1179535" cy="11795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298B386-5726-46D9-9170-98A7046F4187}" type="datetime1">
              <a:rPr lang="ru-RU" smtClean="0"/>
              <a:t>06.10.2021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EA21AD-3BA7-4B49-9DF1-2171993A8011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43499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CB7E2DA-013A-4A50-B0EF-122D626E8E9F}" type="datetime1">
              <a:rPr lang="ru-RU" noProof="0" smtClean="0"/>
              <a:t>06.10.2021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F669046-D62F-49D8-96B7-3C014DC234D7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937144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F669046-D62F-49D8-96B7-3C014DC234D7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3590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F669046-D62F-49D8-96B7-3C014DC234D7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0140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F669046-D62F-49D8-96B7-3C014DC234D7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7224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F669046-D62F-49D8-96B7-3C014DC234D7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5266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F669046-D62F-49D8-96B7-3C014DC234D7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3807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>
          <a:gsLst>
            <a:gs pos="0">
              <a:schemeClr val="bg1">
                <a:lumMod val="46000"/>
                <a:lumOff val="54000"/>
              </a:schemeClr>
            </a:gs>
            <a:gs pos="46000">
              <a:schemeClr val="bg1">
                <a:lumMod val="60000"/>
                <a:lumOff val="40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Группа 103" descr="Несколько цветов в нижней части слайда"/>
          <p:cNvGrpSpPr/>
          <p:nvPr/>
        </p:nvGrpSpPr>
        <p:grpSpPr bwMode="gray"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Полилиния 5"/>
            <p:cNvSpPr>
              <a:spLocks/>
            </p:cNvSpPr>
            <p:nvPr/>
          </p:nvSpPr>
          <p:spPr bwMode="gray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" name="Линия 6"/>
            <p:cNvSpPr>
              <a:spLocks noChangeShapeType="1"/>
            </p:cNvSpPr>
            <p:nvPr/>
          </p:nvSpPr>
          <p:spPr bwMode="gray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" name="Полилиния 7"/>
            <p:cNvSpPr>
              <a:spLocks/>
            </p:cNvSpPr>
            <p:nvPr/>
          </p:nvSpPr>
          <p:spPr bwMode="gray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grpSp>
          <p:nvGrpSpPr>
            <p:cNvPr id="11" name="Группа 10"/>
            <p:cNvGrpSpPr/>
            <p:nvPr/>
          </p:nvGrpSpPr>
          <p:grpSpPr bwMode="gray"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Полилиния 8"/>
              <p:cNvSpPr>
                <a:spLocks/>
              </p:cNvSpPr>
              <p:nvPr/>
            </p:nvSpPr>
            <p:spPr bwMode="gray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ru-RU" noProof="0" dirty="0"/>
              </a:p>
            </p:txBody>
          </p:sp>
          <p:sp>
            <p:nvSpPr>
              <p:cNvPr id="13" name="Полилиния 9"/>
              <p:cNvSpPr>
                <a:spLocks/>
              </p:cNvSpPr>
              <p:nvPr/>
            </p:nvSpPr>
            <p:spPr bwMode="gray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</p:grpSp>
        <p:sp>
          <p:nvSpPr>
            <p:cNvPr id="14" name="Полилиния 10"/>
            <p:cNvSpPr>
              <a:spLocks/>
            </p:cNvSpPr>
            <p:nvPr/>
          </p:nvSpPr>
          <p:spPr bwMode="gray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noProof="0" dirty="0"/>
            </a:p>
          </p:txBody>
        </p:sp>
        <p:sp>
          <p:nvSpPr>
            <p:cNvPr id="15" name="Полилиния 23"/>
            <p:cNvSpPr>
              <a:spLocks/>
            </p:cNvSpPr>
            <p:nvPr/>
          </p:nvSpPr>
          <p:spPr bwMode="gray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24"/>
            <p:cNvSpPr>
              <a:spLocks/>
            </p:cNvSpPr>
            <p:nvPr/>
          </p:nvSpPr>
          <p:spPr bwMode="gray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7" name="Полилиния 25"/>
            <p:cNvSpPr>
              <a:spLocks/>
            </p:cNvSpPr>
            <p:nvPr/>
          </p:nvSpPr>
          <p:spPr bwMode="gray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8" name="Полилиния 26"/>
            <p:cNvSpPr>
              <a:spLocks/>
            </p:cNvSpPr>
            <p:nvPr/>
          </p:nvSpPr>
          <p:spPr bwMode="gray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9" name="Полилиния 27"/>
            <p:cNvSpPr>
              <a:spLocks/>
            </p:cNvSpPr>
            <p:nvPr/>
          </p:nvSpPr>
          <p:spPr bwMode="gray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noProof="0" dirty="0"/>
            </a:p>
          </p:txBody>
        </p:sp>
        <p:grpSp>
          <p:nvGrpSpPr>
            <p:cNvPr id="20" name="Группа 19"/>
            <p:cNvGrpSpPr/>
            <p:nvPr/>
          </p:nvGrpSpPr>
          <p:grpSpPr bwMode="gray"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Полилиния 28"/>
              <p:cNvSpPr>
                <a:spLocks/>
              </p:cNvSpPr>
              <p:nvPr/>
            </p:nvSpPr>
            <p:spPr bwMode="gray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22" name="Полилиния 29"/>
              <p:cNvSpPr>
                <a:spLocks/>
              </p:cNvSpPr>
              <p:nvPr/>
            </p:nvSpPr>
            <p:spPr bwMode="gray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</p:grpSp>
        <p:sp>
          <p:nvSpPr>
            <p:cNvPr id="23" name="Полилиния 30"/>
            <p:cNvSpPr>
              <a:spLocks noEditPoints="1"/>
            </p:cNvSpPr>
            <p:nvPr/>
          </p:nvSpPr>
          <p:spPr bwMode="gray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" name="Полилиния 31"/>
            <p:cNvSpPr>
              <a:spLocks/>
            </p:cNvSpPr>
            <p:nvPr/>
          </p:nvSpPr>
          <p:spPr bwMode="gray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5" name="Полилиния 32"/>
            <p:cNvSpPr>
              <a:spLocks/>
            </p:cNvSpPr>
            <p:nvPr/>
          </p:nvSpPr>
          <p:spPr bwMode="gray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6" name="Полилиния 33"/>
            <p:cNvSpPr>
              <a:spLocks/>
            </p:cNvSpPr>
            <p:nvPr/>
          </p:nvSpPr>
          <p:spPr bwMode="gray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7" name="Полилиния 34"/>
            <p:cNvSpPr>
              <a:spLocks/>
            </p:cNvSpPr>
            <p:nvPr/>
          </p:nvSpPr>
          <p:spPr bwMode="gray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8" name="Полилиния 73"/>
            <p:cNvSpPr>
              <a:spLocks/>
            </p:cNvSpPr>
            <p:nvPr/>
          </p:nvSpPr>
          <p:spPr bwMode="gray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9" name="Полилиния 74"/>
            <p:cNvSpPr>
              <a:spLocks/>
            </p:cNvSpPr>
            <p:nvPr/>
          </p:nvSpPr>
          <p:spPr bwMode="gray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0" name="Полилиния 75"/>
            <p:cNvSpPr>
              <a:spLocks/>
            </p:cNvSpPr>
            <p:nvPr/>
          </p:nvSpPr>
          <p:spPr bwMode="gray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1" name="Линия 76"/>
            <p:cNvSpPr>
              <a:spLocks noChangeShapeType="1"/>
            </p:cNvSpPr>
            <p:nvPr/>
          </p:nvSpPr>
          <p:spPr bwMode="gray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2" name="Полилиния 78"/>
            <p:cNvSpPr>
              <a:spLocks/>
            </p:cNvSpPr>
            <p:nvPr/>
          </p:nvSpPr>
          <p:spPr bwMode="gray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3" name="Полилиния 79"/>
            <p:cNvSpPr>
              <a:spLocks/>
            </p:cNvSpPr>
            <p:nvPr/>
          </p:nvSpPr>
          <p:spPr bwMode="gray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4" name="Полилиния 82"/>
            <p:cNvSpPr>
              <a:spLocks/>
            </p:cNvSpPr>
            <p:nvPr/>
          </p:nvSpPr>
          <p:spPr bwMode="gray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5" name="Полилиния 83"/>
            <p:cNvSpPr>
              <a:spLocks/>
            </p:cNvSpPr>
            <p:nvPr/>
          </p:nvSpPr>
          <p:spPr bwMode="gray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6" name="Полилиния 84"/>
            <p:cNvSpPr>
              <a:spLocks/>
            </p:cNvSpPr>
            <p:nvPr/>
          </p:nvSpPr>
          <p:spPr bwMode="gray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7" name="Полилиния 80"/>
            <p:cNvSpPr>
              <a:spLocks/>
            </p:cNvSpPr>
            <p:nvPr/>
          </p:nvSpPr>
          <p:spPr bwMode="gray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8" name="Овал 37"/>
            <p:cNvSpPr/>
            <p:nvPr/>
          </p:nvSpPr>
          <p:spPr bwMode="gray"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9" name="Овал 38"/>
            <p:cNvSpPr/>
            <p:nvPr/>
          </p:nvSpPr>
          <p:spPr bwMode="gray"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40" name="Овал 39"/>
            <p:cNvSpPr/>
            <p:nvPr/>
          </p:nvSpPr>
          <p:spPr bwMode="gray"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grpSp>
          <p:nvGrpSpPr>
            <p:cNvPr id="41" name="Группа 40"/>
            <p:cNvGrpSpPr/>
            <p:nvPr/>
          </p:nvGrpSpPr>
          <p:grpSpPr bwMode="gray"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Полилиния 41"/>
              <p:cNvSpPr>
                <a:spLocks/>
              </p:cNvSpPr>
              <p:nvPr/>
            </p:nvSpPr>
            <p:spPr bwMode="gray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43" name="Полилиния 35"/>
              <p:cNvSpPr>
                <a:spLocks/>
              </p:cNvSpPr>
              <p:nvPr/>
            </p:nvSpPr>
            <p:spPr bwMode="gray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44" name="Полилиния 41"/>
              <p:cNvSpPr>
                <a:spLocks/>
              </p:cNvSpPr>
              <p:nvPr/>
            </p:nvSpPr>
            <p:spPr bwMode="gray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45" name="Полилиния 41"/>
              <p:cNvSpPr>
                <a:spLocks/>
              </p:cNvSpPr>
              <p:nvPr/>
            </p:nvSpPr>
            <p:spPr bwMode="gray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46" name="Полилиния 42"/>
              <p:cNvSpPr>
                <a:spLocks/>
              </p:cNvSpPr>
              <p:nvPr/>
            </p:nvSpPr>
            <p:spPr bwMode="gray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ru-RU" noProof="0" dirty="0"/>
              </a:p>
            </p:txBody>
          </p:sp>
        </p:grpSp>
        <p:sp>
          <p:nvSpPr>
            <p:cNvPr id="47" name="Полилиния 32"/>
            <p:cNvSpPr>
              <a:spLocks/>
            </p:cNvSpPr>
            <p:nvPr/>
          </p:nvSpPr>
          <p:spPr bwMode="gray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8" name="Полилиния 80"/>
            <p:cNvSpPr>
              <a:spLocks/>
            </p:cNvSpPr>
            <p:nvPr/>
          </p:nvSpPr>
          <p:spPr bwMode="gray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9" name="Полилиния 80"/>
            <p:cNvSpPr>
              <a:spLocks/>
            </p:cNvSpPr>
            <p:nvPr/>
          </p:nvSpPr>
          <p:spPr bwMode="gray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0" name="Полилиния 84"/>
            <p:cNvSpPr>
              <a:spLocks/>
            </p:cNvSpPr>
            <p:nvPr/>
          </p:nvSpPr>
          <p:spPr bwMode="gray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1" name="Полилиния 84"/>
            <p:cNvSpPr>
              <a:spLocks/>
            </p:cNvSpPr>
            <p:nvPr/>
          </p:nvSpPr>
          <p:spPr bwMode="gray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2" name="Овал 51"/>
            <p:cNvSpPr/>
            <p:nvPr/>
          </p:nvSpPr>
          <p:spPr bwMode="gray"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53" name="Полилиния 5"/>
            <p:cNvSpPr>
              <a:spLocks/>
            </p:cNvSpPr>
            <p:nvPr/>
          </p:nvSpPr>
          <p:spPr bwMode="gray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4" name="Линия 6"/>
            <p:cNvSpPr>
              <a:spLocks noChangeShapeType="1"/>
            </p:cNvSpPr>
            <p:nvPr/>
          </p:nvSpPr>
          <p:spPr bwMode="gray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5" name="Полилиния 7"/>
            <p:cNvSpPr>
              <a:spLocks/>
            </p:cNvSpPr>
            <p:nvPr/>
          </p:nvSpPr>
          <p:spPr bwMode="gray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grpSp>
          <p:nvGrpSpPr>
            <p:cNvPr id="56" name="Группа 55"/>
            <p:cNvGrpSpPr/>
            <p:nvPr/>
          </p:nvGrpSpPr>
          <p:grpSpPr bwMode="gray"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Полилиния 8"/>
              <p:cNvSpPr>
                <a:spLocks/>
              </p:cNvSpPr>
              <p:nvPr/>
            </p:nvSpPr>
            <p:spPr bwMode="gray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ru-RU" noProof="0" dirty="0"/>
              </a:p>
            </p:txBody>
          </p:sp>
          <p:sp>
            <p:nvSpPr>
              <p:cNvPr id="58" name="Полилиния 9"/>
              <p:cNvSpPr>
                <a:spLocks/>
              </p:cNvSpPr>
              <p:nvPr/>
            </p:nvSpPr>
            <p:spPr bwMode="gray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</p:grpSp>
        <p:sp>
          <p:nvSpPr>
            <p:cNvPr id="59" name="Полилиния 10"/>
            <p:cNvSpPr>
              <a:spLocks/>
            </p:cNvSpPr>
            <p:nvPr/>
          </p:nvSpPr>
          <p:spPr bwMode="gray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noProof="0" dirty="0"/>
            </a:p>
          </p:txBody>
        </p:sp>
        <p:sp>
          <p:nvSpPr>
            <p:cNvPr id="60" name="Полилиния 23"/>
            <p:cNvSpPr>
              <a:spLocks/>
            </p:cNvSpPr>
            <p:nvPr/>
          </p:nvSpPr>
          <p:spPr bwMode="gray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1" name="Полилиния 24"/>
            <p:cNvSpPr>
              <a:spLocks/>
            </p:cNvSpPr>
            <p:nvPr/>
          </p:nvSpPr>
          <p:spPr bwMode="gray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2" name="Полилиния 25"/>
            <p:cNvSpPr>
              <a:spLocks/>
            </p:cNvSpPr>
            <p:nvPr/>
          </p:nvSpPr>
          <p:spPr bwMode="gray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3" name="Полилиния 26"/>
            <p:cNvSpPr>
              <a:spLocks/>
            </p:cNvSpPr>
            <p:nvPr/>
          </p:nvSpPr>
          <p:spPr bwMode="gray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4" name="Полилиния 27"/>
            <p:cNvSpPr>
              <a:spLocks/>
            </p:cNvSpPr>
            <p:nvPr/>
          </p:nvSpPr>
          <p:spPr bwMode="gray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noProof="0" dirty="0"/>
            </a:p>
          </p:txBody>
        </p:sp>
        <p:grpSp>
          <p:nvGrpSpPr>
            <p:cNvPr id="65" name="Группа 64"/>
            <p:cNvGrpSpPr/>
            <p:nvPr/>
          </p:nvGrpSpPr>
          <p:grpSpPr bwMode="gray"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Полилиния 28"/>
              <p:cNvSpPr>
                <a:spLocks/>
              </p:cNvSpPr>
              <p:nvPr/>
            </p:nvSpPr>
            <p:spPr bwMode="gray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67" name="Полилиния 29"/>
              <p:cNvSpPr>
                <a:spLocks/>
              </p:cNvSpPr>
              <p:nvPr/>
            </p:nvSpPr>
            <p:spPr bwMode="gray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</p:grpSp>
        <p:sp>
          <p:nvSpPr>
            <p:cNvPr id="68" name="Полилиния 30"/>
            <p:cNvSpPr>
              <a:spLocks noEditPoints="1"/>
            </p:cNvSpPr>
            <p:nvPr/>
          </p:nvSpPr>
          <p:spPr bwMode="gray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9" name="Полилиния 31"/>
            <p:cNvSpPr>
              <a:spLocks/>
            </p:cNvSpPr>
            <p:nvPr/>
          </p:nvSpPr>
          <p:spPr bwMode="gray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0" name="Полилиния 32"/>
            <p:cNvSpPr>
              <a:spLocks/>
            </p:cNvSpPr>
            <p:nvPr/>
          </p:nvSpPr>
          <p:spPr bwMode="gray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1" name="Полилиния 33"/>
            <p:cNvSpPr>
              <a:spLocks/>
            </p:cNvSpPr>
            <p:nvPr/>
          </p:nvSpPr>
          <p:spPr bwMode="gray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2" name="Полилиния 34"/>
            <p:cNvSpPr>
              <a:spLocks/>
            </p:cNvSpPr>
            <p:nvPr/>
          </p:nvSpPr>
          <p:spPr bwMode="gray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3" name="Полилиния 73"/>
            <p:cNvSpPr>
              <a:spLocks/>
            </p:cNvSpPr>
            <p:nvPr/>
          </p:nvSpPr>
          <p:spPr bwMode="gray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4" name="Полилиния 74"/>
            <p:cNvSpPr>
              <a:spLocks/>
            </p:cNvSpPr>
            <p:nvPr/>
          </p:nvSpPr>
          <p:spPr bwMode="gray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5" name="Полилиния 75"/>
            <p:cNvSpPr>
              <a:spLocks/>
            </p:cNvSpPr>
            <p:nvPr/>
          </p:nvSpPr>
          <p:spPr bwMode="gray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6" name="Линия 76"/>
            <p:cNvSpPr>
              <a:spLocks noChangeShapeType="1"/>
            </p:cNvSpPr>
            <p:nvPr/>
          </p:nvSpPr>
          <p:spPr bwMode="gray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7" name="Полилиния 78"/>
            <p:cNvSpPr>
              <a:spLocks/>
            </p:cNvSpPr>
            <p:nvPr/>
          </p:nvSpPr>
          <p:spPr bwMode="gray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8" name="Полилиния 79"/>
            <p:cNvSpPr>
              <a:spLocks/>
            </p:cNvSpPr>
            <p:nvPr/>
          </p:nvSpPr>
          <p:spPr bwMode="gray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9" name="Полилиния 82"/>
            <p:cNvSpPr>
              <a:spLocks/>
            </p:cNvSpPr>
            <p:nvPr/>
          </p:nvSpPr>
          <p:spPr bwMode="gray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0" name="Полилиния 83"/>
            <p:cNvSpPr>
              <a:spLocks/>
            </p:cNvSpPr>
            <p:nvPr/>
          </p:nvSpPr>
          <p:spPr bwMode="gray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1" name="Полилиния 84"/>
            <p:cNvSpPr>
              <a:spLocks/>
            </p:cNvSpPr>
            <p:nvPr/>
          </p:nvSpPr>
          <p:spPr bwMode="gray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2" name="Полилиния 80"/>
            <p:cNvSpPr>
              <a:spLocks/>
            </p:cNvSpPr>
            <p:nvPr/>
          </p:nvSpPr>
          <p:spPr bwMode="gray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3" name="Овал 82"/>
            <p:cNvSpPr/>
            <p:nvPr/>
          </p:nvSpPr>
          <p:spPr bwMode="gray"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84" name="Овал 83"/>
            <p:cNvSpPr/>
            <p:nvPr/>
          </p:nvSpPr>
          <p:spPr bwMode="gray"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85" name="Овал 84"/>
            <p:cNvSpPr/>
            <p:nvPr/>
          </p:nvSpPr>
          <p:spPr bwMode="gray"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grpSp>
          <p:nvGrpSpPr>
            <p:cNvPr id="86" name="Группа 85"/>
            <p:cNvGrpSpPr/>
            <p:nvPr/>
          </p:nvGrpSpPr>
          <p:grpSpPr bwMode="gray"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Полилиния 86"/>
              <p:cNvSpPr>
                <a:spLocks/>
              </p:cNvSpPr>
              <p:nvPr/>
            </p:nvSpPr>
            <p:spPr bwMode="gray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88" name="Полилиния 35"/>
              <p:cNvSpPr>
                <a:spLocks/>
              </p:cNvSpPr>
              <p:nvPr/>
            </p:nvSpPr>
            <p:spPr bwMode="gray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89" name="Полилиния 41"/>
              <p:cNvSpPr>
                <a:spLocks/>
              </p:cNvSpPr>
              <p:nvPr/>
            </p:nvSpPr>
            <p:spPr bwMode="gray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90" name="Полилиния 41"/>
              <p:cNvSpPr>
                <a:spLocks/>
              </p:cNvSpPr>
              <p:nvPr/>
            </p:nvSpPr>
            <p:spPr bwMode="gray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91" name="Полилиния 42"/>
              <p:cNvSpPr>
                <a:spLocks/>
              </p:cNvSpPr>
              <p:nvPr/>
            </p:nvSpPr>
            <p:spPr bwMode="gray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ru-RU" noProof="0" dirty="0"/>
              </a:p>
            </p:txBody>
          </p:sp>
        </p:grpSp>
        <p:sp>
          <p:nvSpPr>
            <p:cNvPr id="92" name="Полилиния 32"/>
            <p:cNvSpPr>
              <a:spLocks/>
            </p:cNvSpPr>
            <p:nvPr/>
          </p:nvSpPr>
          <p:spPr bwMode="gray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3" name="Полилиния 80"/>
            <p:cNvSpPr>
              <a:spLocks/>
            </p:cNvSpPr>
            <p:nvPr/>
          </p:nvSpPr>
          <p:spPr bwMode="gray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4" name="Полилиния 80"/>
            <p:cNvSpPr>
              <a:spLocks/>
            </p:cNvSpPr>
            <p:nvPr/>
          </p:nvSpPr>
          <p:spPr bwMode="gray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5" name="Полилиния 84"/>
            <p:cNvSpPr>
              <a:spLocks/>
            </p:cNvSpPr>
            <p:nvPr/>
          </p:nvSpPr>
          <p:spPr bwMode="gray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6" name="Полилиния 84"/>
            <p:cNvSpPr>
              <a:spLocks/>
            </p:cNvSpPr>
            <p:nvPr/>
          </p:nvSpPr>
          <p:spPr bwMode="gray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7" name="Овал 96"/>
            <p:cNvSpPr/>
            <p:nvPr/>
          </p:nvSpPr>
          <p:spPr bwMode="gray"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grpSp>
          <p:nvGrpSpPr>
            <p:cNvPr id="98" name="Группа 97"/>
            <p:cNvGrpSpPr/>
            <p:nvPr/>
          </p:nvGrpSpPr>
          <p:grpSpPr bwMode="gray"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Полилиния 67"/>
              <p:cNvSpPr>
                <a:spLocks/>
              </p:cNvSpPr>
              <p:nvPr/>
            </p:nvSpPr>
            <p:spPr bwMode="gray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234 w 10234"/>
                  <a:gd name="connsiteY0" fmla="*/ 6523 h 10000"/>
                  <a:gd name="connsiteX1" fmla="*/ 10022 w 10234"/>
                  <a:gd name="connsiteY1" fmla="*/ 6523 h 10000"/>
                  <a:gd name="connsiteX2" fmla="*/ 9810 w 10234"/>
                  <a:gd name="connsiteY2" fmla="*/ 6257 h 10000"/>
                  <a:gd name="connsiteX3" fmla="*/ 2208 w 10234"/>
                  <a:gd name="connsiteY3" fmla="*/ 211 h 10000"/>
                  <a:gd name="connsiteX4" fmla="*/ 8851 w 10234"/>
                  <a:gd name="connsiteY4" fmla="*/ 6259 h 10000"/>
                  <a:gd name="connsiteX5" fmla="*/ 308 w 10234"/>
                  <a:gd name="connsiteY5" fmla="*/ 9279 h 10000"/>
                  <a:gd name="connsiteX6" fmla="*/ 10234 w 10234"/>
                  <a:gd name="connsiteY6" fmla="*/ 6523 h 10000"/>
                  <a:gd name="connsiteX0" fmla="*/ 9701 w 9701"/>
                  <a:gd name="connsiteY0" fmla="*/ 6523 h 9364"/>
                  <a:gd name="connsiteX1" fmla="*/ 9489 w 9701"/>
                  <a:gd name="connsiteY1" fmla="*/ 6523 h 9364"/>
                  <a:gd name="connsiteX2" fmla="*/ 9277 w 9701"/>
                  <a:gd name="connsiteY2" fmla="*/ 6257 h 9364"/>
                  <a:gd name="connsiteX3" fmla="*/ 1675 w 9701"/>
                  <a:gd name="connsiteY3" fmla="*/ 211 h 9364"/>
                  <a:gd name="connsiteX4" fmla="*/ 8318 w 9701"/>
                  <a:gd name="connsiteY4" fmla="*/ 6259 h 9364"/>
                  <a:gd name="connsiteX5" fmla="*/ 328 w 9701"/>
                  <a:gd name="connsiteY5" fmla="*/ 8536 h 9364"/>
                  <a:gd name="connsiteX6" fmla="*/ 9701 w 9701"/>
                  <a:gd name="connsiteY6" fmla="*/ 6523 h 9364"/>
                  <a:gd name="connsiteX0" fmla="*/ 9679 w 9679"/>
                  <a:gd name="connsiteY0" fmla="*/ 6967 h 10001"/>
                  <a:gd name="connsiteX1" fmla="*/ 9460 w 9679"/>
                  <a:gd name="connsiteY1" fmla="*/ 6967 h 10001"/>
                  <a:gd name="connsiteX2" fmla="*/ 9242 w 9679"/>
                  <a:gd name="connsiteY2" fmla="*/ 6683 h 10001"/>
                  <a:gd name="connsiteX3" fmla="*/ 1406 w 9679"/>
                  <a:gd name="connsiteY3" fmla="*/ 226 h 10001"/>
                  <a:gd name="connsiteX4" fmla="*/ 8253 w 9679"/>
                  <a:gd name="connsiteY4" fmla="*/ 6685 h 10001"/>
                  <a:gd name="connsiteX5" fmla="*/ 17 w 9679"/>
                  <a:gd name="connsiteY5" fmla="*/ 9117 h 10001"/>
                  <a:gd name="connsiteX6" fmla="*/ 9679 w 9679"/>
                  <a:gd name="connsiteY6" fmla="*/ 6967 h 10001"/>
                  <a:gd name="connsiteX0" fmla="*/ 10080 w 10080"/>
                  <a:gd name="connsiteY0" fmla="*/ 6966 h 10000"/>
                  <a:gd name="connsiteX1" fmla="*/ 9854 w 10080"/>
                  <a:gd name="connsiteY1" fmla="*/ 6966 h 10000"/>
                  <a:gd name="connsiteX2" fmla="*/ 9629 w 10080"/>
                  <a:gd name="connsiteY2" fmla="*/ 6682 h 10000"/>
                  <a:gd name="connsiteX3" fmla="*/ 1533 w 10080"/>
                  <a:gd name="connsiteY3" fmla="*/ 226 h 10000"/>
                  <a:gd name="connsiteX4" fmla="*/ 8607 w 10080"/>
                  <a:gd name="connsiteY4" fmla="*/ 6684 h 10000"/>
                  <a:gd name="connsiteX5" fmla="*/ 98 w 10080"/>
                  <a:gd name="connsiteY5" fmla="*/ 9116 h 10000"/>
                  <a:gd name="connsiteX6" fmla="*/ 10080 w 10080"/>
                  <a:gd name="connsiteY6" fmla="*/ 6966 h 10000"/>
                  <a:gd name="connsiteX0" fmla="*/ 9999 w 9999"/>
                  <a:gd name="connsiteY0" fmla="*/ 6966 h 10505"/>
                  <a:gd name="connsiteX1" fmla="*/ 9773 w 9999"/>
                  <a:gd name="connsiteY1" fmla="*/ 6966 h 10505"/>
                  <a:gd name="connsiteX2" fmla="*/ 9548 w 9999"/>
                  <a:gd name="connsiteY2" fmla="*/ 6682 h 10505"/>
                  <a:gd name="connsiteX3" fmla="*/ 1452 w 9999"/>
                  <a:gd name="connsiteY3" fmla="*/ 226 h 10505"/>
                  <a:gd name="connsiteX4" fmla="*/ 8526 w 9999"/>
                  <a:gd name="connsiteY4" fmla="*/ 6684 h 10505"/>
                  <a:gd name="connsiteX5" fmla="*/ 17 w 9999"/>
                  <a:gd name="connsiteY5" fmla="*/ 9116 h 10505"/>
                  <a:gd name="connsiteX6" fmla="*/ 9999 w 9999"/>
                  <a:gd name="connsiteY6" fmla="*/ 6966 h 10505"/>
                  <a:gd name="connsiteX0" fmla="*/ 9477 w 9477"/>
                  <a:gd name="connsiteY0" fmla="*/ 6631 h 8681"/>
                  <a:gd name="connsiteX1" fmla="*/ 9251 w 9477"/>
                  <a:gd name="connsiteY1" fmla="*/ 6631 h 8681"/>
                  <a:gd name="connsiteX2" fmla="*/ 9026 w 9477"/>
                  <a:gd name="connsiteY2" fmla="*/ 6361 h 8681"/>
                  <a:gd name="connsiteX3" fmla="*/ 929 w 9477"/>
                  <a:gd name="connsiteY3" fmla="*/ 215 h 8681"/>
                  <a:gd name="connsiteX4" fmla="*/ 8004 w 9477"/>
                  <a:gd name="connsiteY4" fmla="*/ 6363 h 8681"/>
                  <a:gd name="connsiteX5" fmla="*/ 18 w 9477"/>
                  <a:gd name="connsiteY5" fmla="*/ 6936 h 8681"/>
                  <a:gd name="connsiteX6" fmla="*/ 9477 w 9477"/>
                  <a:gd name="connsiteY6" fmla="*/ 6631 h 8681"/>
                  <a:gd name="connsiteX0" fmla="*/ 11827 w 11827"/>
                  <a:gd name="connsiteY0" fmla="*/ 7639 h 9493"/>
                  <a:gd name="connsiteX1" fmla="*/ 11589 w 11827"/>
                  <a:gd name="connsiteY1" fmla="*/ 7639 h 9493"/>
                  <a:gd name="connsiteX2" fmla="*/ 11351 w 11827"/>
                  <a:gd name="connsiteY2" fmla="*/ 7327 h 9493"/>
                  <a:gd name="connsiteX3" fmla="*/ 2807 w 11827"/>
                  <a:gd name="connsiteY3" fmla="*/ 248 h 9493"/>
                  <a:gd name="connsiteX4" fmla="*/ 10273 w 11827"/>
                  <a:gd name="connsiteY4" fmla="*/ 7330 h 9493"/>
                  <a:gd name="connsiteX5" fmla="*/ 14 w 11827"/>
                  <a:gd name="connsiteY5" fmla="*/ 7210 h 9493"/>
                  <a:gd name="connsiteX6" fmla="*/ 11827 w 11827"/>
                  <a:gd name="connsiteY6" fmla="*/ 7639 h 9493"/>
                  <a:gd name="connsiteX0" fmla="*/ 9989 w 9989"/>
                  <a:gd name="connsiteY0" fmla="*/ 8047 h 9586"/>
                  <a:gd name="connsiteX1" fmla="*/ 9788 w 9989"/>
                  <a:gd name="connsiteY1" fmla="*/ 8047 h 9586"/>
                  <a:gd name="connsiteX2" fmla="*/ 9587 w 9989"/>
                  <a:gd name="connsiteY2" fmla="*/ 7718 h 9586"/>
                  <a:gd name="connsiteX3" fmla="*/ 2362 w 9989"/>
                  <a:gd name="connsiteY3" fmla="*/ 261 h 9586"/>
                  <a:gd name="connsiteX4" fmla="*/ 8675 w 9989"/>
                  <a:gd name="connsiteY4" fmla="*/ 7721 h 9586"/>
                  <a:gd name="connsiteX5" fmla="*/ 1 w 9989"/>
                  <a:gd name="connsiteY5" fmla="*/ 7595 h 9586"/>
                  <a:gd name="connsiteX6" fmla="*/ 9989 w 9989"/>
                  <a:gd name="connsiteY6" fmla="*/ 8047 h 9586"/>
                  <a:gd name="connsiteX0" fmla="*/ 10021 w 10021"/>
                  <a:gd name="connsiteY0" fmla="*/ 8395 h 10528"/>
                  <a:gd name="connsiteX1" fmla="*/ 9820 w 10021"/>
                  <a:gd name="connsiteY1" fmla="*/ 8395 h 10528"/>
                  <a:gd name="connsiteX2" fmla="*/ 9619 w 10021"/>
                  <a:gd name="connsiteY2" fmla="*/ 8051 h 10528"/>
                  <a:gd name="connsiteX3" fmla="*/ 2386 w 10021"/>
                  <a:gd name="connsiteY3" fmla="*/ 272 h 10528"/>
                  <a:gd name="connsiteX4" fmla="*/ 8706 w 10021"/>
                  <a:gd name="connsiteY4" fmla="*/ 8054 h 10528"/>
                  <a:gd name="connsiteX5" fmla="*/ 22 w 10021"/>
                  <a:gd name="connsiteY5" fmla="*/ 7923 h 10528"/>
                  <a:gd name="connsiteX6" fmla="*/ 10021 w 10021"/>
                  <a:gd name="connsiteY6" fmla="*/ 8395 h 10528"/>
                  <a:gd name="connsiteX0" fmla="*/ 10007 w 10007"/>
                  <a:gd name="connsiteY0" fmla="*/ 8395 h 9947"/>
                  <a:gd name="connsiteX1" fmla="*/ 9806 w 10007"/>
                  <a:gd name="connsiteY1" fmla="*/ 8395 h 9947"/>
                  <a:gd name="connsiteX2" fmla="*/ 9605 w 10007"/>
                  <a:gd name="connsiteY2" fmla="*/ 8051 h 9947"/>
                  <a:gd name="connsiteX3" fmla="*/ 2372 w 10007"/>
                  <a:gd name="connsiteY3" fmla="*/ 272 h 9947"/>
                  <a:gd name="connsiteX4" fmla="*/ 8692 w 10007"/>
                  <a:gd name="connsiteY4" fmla="*/ 8054 h 9947"/>
                  <a:gd name="connsiteX5" fmla="*/ 8 w 10007"/>
                  <a:gd name="connsiteY5" fmla="*/ 7923 h 9947"/>
                  <a:gd name="connsiteX6" fmla="*/ 10007 w 10007"/>
                  <a:gd name="connsiteY6" fmla="*/ 8395 h 9947"/>
                  <a:gd name="connsiteX0" fmla="*/ 10000 w 10000"/>
                  <a:gd name="connsiteY0" fmla="*/ 8440 h 10000"/>
                  <a:gd name="connsiteX1" fmla="*/ 9799 w 10000"/>
                  <a:gd name="connsiteY1" fmla="*/ 8440 h 10000"/>
                  <a:gd name="connsiteX2" fmla="*/ 9598 w 10000"/>
                  <a:gd name="connsiteY2" fmla="*/ 8094 h 10000"/>
                  <a:gd name="connsiteX3" fmla="*/ 2370 w 10000"/>
                  <a:gd name="connsiteY3" fmla="*/ 273 h 10000"/>
                  <a:gd name="connsiteX4" fmla="*/ 8686 w 10000"/>
                  <a:gd name="connsiteY4" fmla="*/ 8097 h 10000"/>
                  <a:gd name="connsiteX5" fmla="*/ 8 w 10000"/>
                  <a:gd name="connsiteY5" fmla="*/ 7965 h 10000"/>
                  <a:gd name="connsiteX6" fmla="*/ 10000 w 10000"/>
                  <a:gd name="connsiteY6" fmla="*/ 8440 h 10000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605 h 10520"/>
                  <a:gd name="connsiteX1" fmla="*/ 9799 w 10000"/>
                  <a:gd name="connsiteY1" fmla="*/ 8605 h 10520"/>
                  <a:gd name="connsiteX2" fmla="*/ 9598 w 10000"/>
                  <a:gd name="connsiteY2" fmla="*/ 8259 h 10520"/>
                  <a:gd name="connsiteX3" fmla="*/ 2370 w 10000"/>
                  <a:gd name="connsiteY3" fmla="*/ 438 h 10520"/>
                  <a:gd name="connsiteX4" fmla="*/ 8686 w 10000"/>
                  <a:gd name="connsiteY4" fmla="*/ 8262 h 10520"/>
                  <a:gd name="connsiteX5" fmla="*/ 8 w 10000"/>
                  <a:gd name="connsiteY5" fmla="*/ 8130 h 10520"/>
                  <a:gd name="connsiteX6" fmla="*/ 10000 w 10000"/>
                  <a:gd name="connsiteY6" fmla="*/ 8605 h 10520"/>
                  <a:gd name="connsiteX0" fmla="*/ 10000 w 10000"/>
                  <a:gd name="connsiteY0" fmla="*/ 9473 h 11388"/>
                  <a:gd name="connsiteX1" fmla="*/ 9799 w 10000"/>
                  <a:gd name="connsiteY1" fmla="*/ 9473 h 11388"/>
                  <a:gd name="connsiteX2" fmla="*/ 9598 w 10000"/>
                  <a:gd name="connsiteY2" fmla="*/ 9127 h 11388"/>
                  <a:gd name="connsiteX3" fmla="*/ 2972 w 10000"/>
                  <a:gd name="connsiteY3" fmla="*/ 399 h 11388"/>
                  <a:gd name="connsiteX4" fmla="*/ 8686 w 10000"/>
                  <a:gd name="connsiteY4" fmla="*/ 9130 h 11388"/>
                  <a:gd name="connsiteX5" fmla="*/ 8 w 10000"/>
                  <a:gd name="connsiteY5" fmla="*/ 8998 h 11388"/>
                  <a:gd name="connsiteX6" fmla="*/ 10000 w 10000"/>
                  <a:gd name="connsiteY6" fmla="*/ 9473 h 11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100" name="Полилиния 67"/>
              <p:cNvSpPr>
                <a:spLocks/>
              </p:cNvSpPr>
              <p:nvPr/>
            </p:nvSpPr>
            <p:spPr bwMode="gray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747 h 10224"/>
                  <a:gd name="connsiteX1" fmla="*/ 9788 w 10000"/>
                  <a:gd name="connsiteY1" fmla="*/ 6747 h 10224"/>
                  <a:gd name="connsiteX2" fmla="*/ 9576 w 10000"/>
                  <a:gd name="connsiteY2" fmla="*/ 6481 h 10224"/>
                  <a:gd name="connsiteX3" fmla="*/ 1974 w 10000"/>
                  <a:gd name="connsiteY3" fmla="*/ 435 h 10224"/>
                  <a:gd name="connsiteX4" fmla="*/ 8617 w 10000"/>
                  <a:gd name="connsiteY4" fmla="*/ 6483 h 10224"/>
                  <a:gd name="connsiteX5" fmla="*/ 74 w 10000"/>
                  <a:gd name="connsiteY5" fmla="*/ 9503 h 10224"/>
                  <a:gd name="connsiteX6" fmla="*/ 10000 w 10000"/>
                  <a:gd name="connsiteY6" fmla="*/ 6747 h 10224"/>
                  <a:gd name="connsiteX0" fmla="*/ 10000 w 10000"/>
                  <a:gd name="connsiteY0" fmla="*/ 5820 h 9297"/>
                  <a:gd name="connsiteX1" fmla="*/ 9788 w 10000"/>
                  <a:gd name="connsiteY1" fmla="*/ 5820 h 9297"/>
                  <a:gd name="connsiteX2" fmla="*/ 9576 w 10000"/>
                  <a:gd name="connsiteY2" fmla="*/ 5554 h 9297"/>
                  <a:gd name="connsiteX3" fmla="*/ 2180 w 10000"/>
                  <a:gd name="connsiteY3" fmla="*/ 500 h 9297"/>
                  <a:gd name="connsiteX4" fmla="*/ 8617 w 10000"/>
                  <a:gd name="connsiteY4" fmla="*/ 5556 h 9297"/>
                  <a:gd name="connsiteX5" fmla="*/ 74 w 10000"/>
                  <a:gd name="connsiteY5" fmla="*/ 8576 h 9297"/>
                  <a:gd name="connsiteX6" fmla="*/ 10000 w 10000"/>
                  <a:gd name="connsiteY6" fmla="*/ 5820 h 9297"/>
                  <a:gd name="connsiteX0" fmla="*/ 10000 w 10000"/>
                  <a:gd name="connsiteY0" fmla="*/ 6260 h 10000"/>
                  <a:gd name="connsiteX1" fmla="*/ 9788 w 10000"/>
                  <a:gd name="connsiteY1" fmla="*/ 6260 h 10000"/>
                  <a:gd name="connsiteX2" fmla="*/ 9576 w 10000"/>
                  <a:gd name="connsiteY2" fmla="*/ 5974 h 10000"/>
                  <a:gd name="connsiteX3" fmla="*/ 2180 w 10000"/>
                  <a:gd name="connsiteY3" fmla="*/ 538 h 10000"/>
                  <a:gd name="connsiteX4" fmla="*/ 8617 w 10000"/>
                  <a:gd name="connsiteY4" fmla="*/ 5976 h 10000"/>
                  <a:gd name="connsiteX5" fmla="*/ 74 w 10000"/>
                  <a:gd name="connsiteY5" fmla="*/ 9224 h 10000"/>
                  <a:gd name="connsiteX6" fmla="*/ 10000 w 10000"/>
                  <a:gd name="connsiteY6" fmla="*/ 6260 h 10000"/>
                  <a:gd name="connsiteX0" fmla="*/ 10000 w 10000"/>
                  <a:gd name="connsiteY0" fmla="*/ 6206 h 9946"/>
                  <a:gd name="connsiteX1" fmla="*/ 9788 w 10000"/>
                  <a:gd name="connsiteY1" fmla="*/ 6206 h 9946"/>
                  <a:gd name="connsiteX2" fmla="*/ 9576 w 10000"/>
                  <a:gd name="connsiteY2" fmla="*/ 5920 h 9946"/>
                  <a:gd name="connsiteX3" fmla="*/ 2180 w 10000"/>
                  <a:gd name="connsiteY3" fmla="*/ 484 h 9946"/>
                  <a:gd name="connsiteX4" fmla="*/ 8617 w 10000"/>
                  <a:gd name="connsiteY4" fmla="*/ 5922 h 9946"/>
                  <a:gd name="connsiteX5" fmla="*/ 74 w 10000"/>
                  <a:gd name="connsiteY5" fmla="*/ 9170 h 9946"/>
                  <a:gd name="connsiteX6" fmla="*/ 10000 w 10000"/>
                  <a:gd name="connsiteY6" fmla="*/ 6206 h 9946"/>
                  <a:gd name="connsiteX0" fmla="*/ 10000 w 10000"/>
                  <a:gd name="connsiteY0" fmla="*/ 6240 h 10000"/>
                  <a:gd name="connsiteX1" fmla="*/ 9788 w 10000"/>
                  <a:gd name="connsiteY1" fmla="*/ 6240 h 10000"/>
                  <a:gd name="connsiteX2" fmla="*/ 9576 w 10000"/>
                  <a:gd name="connsiteY2" fmla="*/ 5952 h 10000"/>
                  <a:gd name="connsiteX3" fmla="*/ 2180 w 10000"/>
                  <a:gd name="connsiteY3" fmla="*/ 487 h 10000"/>
                  <a:gd name="connsiteX4" fmla="*/ 8617 w 10000"/>
                  <a:gd name="connsiteY4" fmla="*/ 5954 h 10000"/>
                  <a:gd name="connsiteX5" fmla="*/ 74 w 10000"/>
                  <a:gd name="connsiteY5" fmla="*/ 9220 h 10000"/>
                  <a:gd name="connsiteX6" fmla="*/ 10000 w 10000"/>
                  <a:gd name="connsiteY6" fmla="*/ 6240 h 10000"/>
                  <a:gd name="connsiteX0" fmla="*/ 10010 w 10010"/>
                  <a:gd name="connsiteY0" fmla="*/ 6240 h 10000"/>
                  <a:gd name="connsiteX1" fmla="*/ 9798 w 10010"/>
                  <a:gd name="connsiteY1" fmla="*/ 6240 h 10000"/>
                  <a:gd name="connsiteX2" fmla="*/ 9586 w 10010"/>
                  <a:gd name="connsiteY2" fmla="*/ 5952 h 10000"/>
                  <a:gd name="connsiteX3" fmla="*/ 2190 w 10010"/>
                  <a:gd name="connsiteY3" fmla="*/ 487 h 10000"/>
                  <a:gd name="connsiteX4" fmla="*/ 8627 w 10010"/>
                  <a:gd name="connsiteY4" fmla="*/ 5954 h 10000"/>
                  <a:gd name="connsiteX5" fmla="*/ 84 w 10010"/>
                  <a:gd name="connsiteY5" fmla="*/ 9220 h 10000"/>
                  <a:gd name="connsiteX6" fmla="*/ 10010 w 10010"/>
                  <a:gd name="connsiteY6" fmla="*/ 624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101" name="Полилиния 105"/>
              <p:cNvSpPr>
                <a:spLocks/>
              </p:cNvSpPr>
              <p:nvPr/>
            </p:nvSpPr>
            <p:spPr bwMode="gray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102" name="Полилиния 106"/>
              <p:cNvSpPr>
                <a:spLocks/>
              </p:cNvSpPr>
              <p:nvPr/>
            </p:nvSpPr>
            <p:spPr bwMode="gray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ru-RU" noProof="0" dirty="0"/>
              </a:p>
            </p:txBody>
          </p:sp>
          <p:sp>
            <p:nvSpPr>
              <p:cNvPr id="103" name="Полилиния 106"/>
              <p:cNvSpPr>
                <a:spLocks/>
              </p:cNvSpPr>
              <p:nvPr/>
            </p:nvSpPr>
            <p:spPr bwMode="gray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</p:spPr>
        <p:txBody>
          <a:bodyPr rtlCol="0" anchor="b">
            <a:normAutofit/>
          </a:bodyPr>
          <a:lstStyle>
            <a:lvl1pPr algn="ctr">
              <a:lnSpc>
                <a:spcPct val="80000"/>
              </a:lnSpc>
              <a:defRPr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719568"/>
            <a:ext cx="9144000" cy="1082939"/>
          </a:xfrm>
        </p:spPr>
        <p:txBody>
          <a:bodyPr rtlCol="0"/>
          <a:lstStyle>
            <a:lvl1pPr marL="0" indent="0" algn="ctr">
              <a:spcBef>
                <a:spcPts val="1000"/>
              </a:spcBef>
              <a:buNone/>
              <a:defRPr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21788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23AB1B-22DB-4134-8BA6-12E209DDCEB3}" type="datetime1">
              <a:rPr lang="ru-RU" noProof="0" smtClean="0"/>
              <a:t>06.10.2021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3678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22080" y="567651"/>
            <a:ext cx="1645920" cy="5452149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567652"/>
            <a:ext cx="7315200" cy="5452148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A73BAC-217F-459C-9A3E-34F70E621FBC}" type="datetime1">
              <a:rPr lang="ru-RU" noProof="0" smtClean="0"/>
              <a:t>06.10.2021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5073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1BCE19F-B81C-4922-B1EB-0F8271D9DC41}" type="datetime1">
              <a:rPr lang="ru-RU" noProof="0" smtClean="0"/>
              <a:t>06.10.2021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643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Группа 83" descr="Несколько цветов в левой части слайда"/>
          <p:cNvGrpSpPr/>
          <p:nvPr/>
        </p:nvGrpSpPr>
        <p:grpSpPr bwMode="gray"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gray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" name="Овал 33"/>
            <p:cNvSpPr>
              <a:spLocks noChangeArrowheads="1"/>
            </p:cNvSpPr>
            <p:nvPr/>
          </p:nvSpPr>
          <p:spPr bwMode="gray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grpSp>
          <p:nvGrpSpPr>
            <p:cNvPr id="9" name="Группа 8"/>
            <p:cNvGrpSpPr/>
            <p:nvPr/>
          </p:nvGrpSpPr>
          <p:grpSpPr bwMode="gray"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Полилиния 9"/>
              <p:cNvSpPr>
                <a:spLocks/>
              </p:cNvSpPr>
              <p:nvPr/>
            </p:nvSpPr>
            <p:spPr bwMode="gray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11" name="Полилиния 10"/>
              <p:cNvSpPr>
                <a:spLocks/>
              </p:cNvSpPr>
              <p:nvPr/>
            </p:nvSpPr>
            <p:spPr bwMode="gray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</p:grpSp>
        <p:sp>
          <p:nvSpPr>
            <p:cNvPr id="12" name="Полилиния 11"/>
            <p:cNvSpPr>
              <a:spLocks/>
            </p:cNvSpPr>
            <p:nvPr/>
          </p:nvSpPr>
          <p:spPr bwMode="gray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gray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 13"/>
            <p:cNvSpPr>
              <a:spLocks/>
            </p:cNvSpPr>
            <p:nvPr/>
          </p:nvSpPr>
          <p:spPr bwMode="gray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5" name="Полилиния 14"/>
            <p:cNvSpPr>
              <a:spLocks/>
            </p:cNvSpPr>
            <p:nvPr/>
          </p:nvSpPr>
          <p:spPr bwMode="gray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15"/>
            <p:cNvSpPr>
              <a:spLocks/>
            </p:cNvSpPr>
            <p:nvPr/>
          </p:nvSpPr>
          <p:spPr bwMode="gray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7" name="Полилиния 16"/>
            <p:cNvSpPr>
              <a:spLocks/>
            </p:cNvSpPr>
            <p:nvPr/>
          </p:nvSpPr>
          <p:spPr bwMode="gray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8" name="Овал 33"/>
            <p:cNvSpPr>
              <a:spLocks noChangeArrowheads="1"/>
            </p:cNvSpPr>
            <p:nvPr/>
          </p:nvSpPr>
          <p:spPr bwMode="gray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9" name="Полилиния 27"/>
            <p:cNvSpPr>
              <a:spLocks/>
            </p:cNvSpPr>
            <p:nvPr/>
          </p:nvSpPr>
          <p:spPr bwMode="gray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noProof="0" dirty="0"/>
            </a:p>
          </p:txBody>
        </p:sp>
        <p:sp>
          <p:nvSpPr>
            <p:cNvPr id="20" name="Полилиния 19"/>
            <p:cNvSpPr/>
            <p:nvPr/>
          </p:nvSpPr>
          <p:spPr bwMode="gray"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1" name="Полилиния 49"/>
            <p:cNvSpPr>
              <a:spLocks/>
            </p:cNvSpPr>
            <p:nvPr/>
          </p:nvSpPr>
          <p:spPr bwMode="gray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21"/>
            <p:cNvSpPr/>
            <p:nvPr/>
          </p:nvSpPr>
          <p:spPr bwMode="gray"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grpSp>
          <p:nvGrpSpPr>
            <p:cNvPr id="23" name="Группа 22"/>
            <p:cNvGrpSpPr/>
            <p:nvPr/>
          </p:nvGrpSpPr>
          <p:grpSpPr bwMode="gray"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Полилиния 5"/>
              <p:cNvSpPr>
                <a:spLocks/>
              </p:cNvSpPr>
              <p:nvPr/>
            </p:nvSpPr>
            <p:spPr bwMode="gray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25" name="Линия 6"/>
              <p:cNvSpPr>
                <a:spLocks noChangeShapeType="1"/>
              </p:cNvSpPr>
              <p:nvPr/>
            </p:nvSpPr>
            <p:spPr bwMode="gray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26" name="Полилиния 32"/>
              <p:cNvSpPr>
                <a:spLocks/>
              </p:cNvSpPr>
              <p:nvPr/>
            </p:nvSpPr>
            <p:spPr bwMode="gray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27" name="Полилиния 33"/>
              <p:cNvSpPr>
                <a:spLocks/>
              </p:cNvSpPr>
              <p:nvPr/>
            </p:nvSpPr>
            <p:spPr bwMode="gray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28" name="Полилиния 32"/>
              <p:cNvSpPr>
                <a:spLocks/>
              </p:cNvSpPr>
              <p:nvPr/>
            </p:nvSpPr>
            <p:spPr bwMode="gray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29" name="Овал 28"/>
              <p:cNvSpPr/>
              <p:nvPr/>
            </p:nvSpPr>
            <p:spPr bwMode="gray"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 dirty="0"/>
              </a:p>
            </p:txBody>
          </p:sp>
        </p:grpSp>
        <p:sp>
          <p:nvSpPr>
            <p:cNvPr id="30" name="Полилиния 29"/>
            <p:cNvSpPr>
              <a:spLocks/>
            </p:cNvSpPr>
            <p:nvPr/>
          </p:nvSpPr>
          <p:spPr bwMode="gray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1" name="Полилиния 30"/>
            <p:cNvSpPr/>
            <p:nvPr/>
          </p:nvSpPr>
          <p:spPr bwMode="gray"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2" name="Полилиния 31"/>
            <p:cNvSpPr/>
            <p:nvPr/>
          </p:nvSpPr>
          <p:spPr bwMode="gray"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grpSp>
          <p:nvGrpSpPr>
            <p:cNvPr id="33" name="Группа 32"/>
            <p:cNvGrpSpPr/>
            <p:nvPr/>
          </p:nvGrpSpPr>
          <p:grpSpPr bwMode="gray"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Полилиния 33"/>
              <p:cNvSpPr>
                <a:spLocks/>
              </p:cNvSpPr>
              <p:nvPr/>
            </p:nvSpPr>
            <p:spPr bwMode="gray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5" name="Полилиния 35"/>
              <p:cNvSpPr>
                <a:spLocks/>
              </p:cNvSpPr>
              <p:nvPr/>
            </p:nvSpPr>
            <p:spPr bwMode="gray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6" name="Полилиния 41"/>
              <p:cNvSpPr>
                <a:spLocks/>
              </p:cNvSpPr>
              <p:nvPr/>
            </p:nvSpPr>
            <p:spPr bwMode="gray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7" name="Полилиния 41"/>
              <p:cNvSpPr>
                <a:spLocks/>
              </p:cNvSpPr>
              <p:nvPr/>
            </p:nvSpPr>
            <p:spPr bwMode="gray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8" name="Полилиния 42"/>
              <p:cNvSpPr>
                <a:spLocks/>
              </p:cNvSpPr>
              <p:nvPr/>
            </p:nvSpPr>
            <p:spPr bwMode="gray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ru-RU" noProof="0" dirty="0"/>
              </a:p>
            </p:txBody>
          </p:sp>
        </p:grpSp>
      </p:grpSp>
      <p:grpSp>
        <p:nvGrpSpPr>
          <p:cNvPr id="83" name="Группа 82" descr="Несколько цветов в правой части слайда"/>
          <p:cNvGrpSpPr/>
          <p:nvPr/>
        </p:nvGrpSpPr>
        <p:grpSpPr bwMode="gray"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Полилиния 13"/>
            <p:cNvSpPr>
              <a:spLocks noEditPoints="1"/>
            </p:cNvSpPr>
            <p:nvPr/>
          </p:nvSpPr>
          <p:spPr bwMode="gray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0" name="Полилиния 23"/>
            <p:cNvSpPr>
              <a:spLocks/>
            </p:cNvSpPr>
            <p:nvPr/>
          </p:nvSpPr>
          <p:spPr bwMode="gray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1" name="Полилиния 27"/>
            <p:cNvSpPr>
              <a:spLocks/>
            </p:cNvSpPr>
            <p:nvPr/>
          </p:nvSpPr>
          <p:spPr bwMode="gray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noProof="0" dirty="0"/>
            </a:p>
          </p:txBody>
        </p:sp>
        <p:sp>
          <p:nvSpPr>
            <p:cNvPr id="43" name="Полилиния 5"/>
            <p:cNvSpPr>
              <a:spLocks/>
            </p:cNvSpPr>
            <p:nvPr/>
          </p:nvSpPr>
          <p:spPr bwMode="gray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4" name="Линия 6"/>
            <p:cNvSpPr>
              <a:spLocks noChangeShapeType="1"/>
            </p:cNvSpPr>
            <p:nvPr/>
          </p:nvSpPr>
          <p:spPr bwMode="gray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 10"/>
            <p:cNvSpPr>
              <a:spLocks/>
            </p:cNvSpPr>
            <p:nvPr/>
          </p:nvSpPr>
          <p:spPr bwMode="gray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noProof="0" dirty="0"/>
            </a:p>
          </p:txBody>
        </p:sp>
        <p:sp>
          <p:nvSpPr>
            <p:cNvPr id="46" name="Полилиния 25"/>
            <p:cNvSpPr>
              <a:spLocks/>
            </p:cNvSpPr>
            <p:nvPr/>
          </p:nvSpPr>
          <p:spPr bwMode="gray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 26"/>
            <p:cNvSpPr>
              <a:spLocks/>
            </p:cNvSpPr>
            <p:nvPr/>
          </p:nvSpPr>
          <p:spPr bwMode="gray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8" name="Полилиния 31"/>
            <p:cNvSpPr>
              <a:spLocks/>
            </p:cNvSpPr>
            <p:nvPr/>
          </p:nvSpPr>
          <p:spPr bwMode="gray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9" name="Полилиния 34"/>
            <p:cNvSpPr>
              <a:spLocks/>
            </p:cNvSpPr>
            <p:nvPr/>
          </p:nvSpPr>
          <p:spPr bwMode="gray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0" name="Полилиния 49"/>
            <p:cNvSpPr>
              <a:spLocks/>
            </p:cNvSpPr>
            <p:nvPr/>
          </p:nvSpPr>
          <p:spPr bwMode="gray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1" name="Полилиния 50"/>
            <p:cNvSpPr>
              <a:spLocks/>
            </p:cNvSpPr>
            <p:nvPr/>
          </p:nvSpPr>
          <p:spPr bwMode="gray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2" name="Линия 76"/>
            <p:cNvSpPr>
              <a:spLocks noChangeShapeType="1"/>
            </p:cNvSpPr>
            <p:nvPr/>
          </p:nvSpPr>
          <p:spPr bwMode="gray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3" name="Полилиния 78"/>
            <p:cNvSpPr>
              <a:spLocks/>
            </p:cNvSpPr>
            <p:nvPr/>
          </p:nvSpPr>
          <p:spPr bwMode="gray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4" name="Полилиния 79"/>
            <p:cNvSpPr>
              <a:spLocks/>
            </p:cNvSpPr>
            <p:nvPr/>
          </p:nvSpPr>
          <p:spPr bwMode="gray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5" name="Полилиния 82"/>
            <p:cNvSpPr>
              <a:spLocks/>
            </p:cNvSpPr>
            <p:nvPr/>
          </p:nvSpPr>
          <p:spPr bwMode="gray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6" name="Полилиния 84"/>
            <p:cNvSpPr>
              <a:spLocks/>
            </p:cNvSpPr>
            <p:nvPr/>
          </p:nvSpPr>
          <p:spPr bwMode="gray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7" name="Полилиния 80"/>
            <p:cNvSpPr>
              <a:spLocks/>
            </p:cNvSpPr>
            <p:nvPr/>
          </p:nvSpPr>
          <p:spPr bwMode="gray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8" name="Полилиния 84"/>
            <p:cNvSpPr>
              <a:spLocks/>
            </p:cNvSpPr>
            <p:nvPr/>
          </p:nvSpPr>
          <p:spPr bwMode="gray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grpSp>
          <p:nvGrpSpPr>
            <p:cNvPr id="59" name="Группа 58"/>
            <p:cNvGrpSpPr/>
            <p:nvPr/>
          </p:nvGrpSpPr>
          <p:grpSpPr bwMode="gray"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Полилиния 83"/>
              <p:cNvSpPr>
                <a:spLocks/>
              </p:cNvSpPr>
              <p:nvPr/>
            </p:nvSpPr>
            <p:spPr bwMode="gray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66" name="Полилиния 80"/>
              <p:cNvSpPr>
                <a:spLocks/>
              </p:cNvSpPr>
              <p:nvPr/>
            </p:nvSpPr>
            <p:spPr bwMode="gray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67" name="Полилиния 84"/>
              <p:cNvSpPr>
                <a:spLocks/>
              </p:cNvSpPr>
              <p:nvPr/>
            </p:nvSpPr>
            <p:spPr bwMode="gray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</p:grpSp>
        <p:grpSp>
          <p:nvGrpSpPr>
            <p:cNvPr id="60" name="Группа 59"/>
            <p:cNvGrpSpPr/>
            <p:nvPr/>
          </p:nvGrpSpPr>
          <p:grpSpPr bwMode="gray"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Полилиния 32"/>
              <p:cNvSpPr>
                <a:spLocks/>
              </p:cNvSpPr>
              <p:nvPr/>
            </p:nvSpPr>
            <p:spPr bwMode="gray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62" name="Полилиния 33"/>
              <p:cNvSpPr>
                <a:spLocks/>
              </p:cNvSpPr>
              <p:nvPr/>
            </p:nvSpPr>
            <p:spPr bwMode="gray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63" name="Полилиния 32"/>
              <p:cNvSpPr>
                <a:spLocks/>
              </p:cNvSpPr>
              <p:nvPr/>
            </p:nvSpPr>
            <p:spPr bwMode="gray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64" name="Овал 63"/>
              <p:cNvSpPr/>
              <p:nvPr/>
            </p:nvSpPr>
            <p:spPr bwMode="gray"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 dirty="0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4589463"/>
            <a:ext cx="9144000" cy="1280160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331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4000" y="1904999"/>
            <a:ext cx="4389120" cy="41148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4999"/>
            <a:ext cx="4389120" cy="41148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689171-9E1F-4E61-9224-1A954EF78D3B}" type="datetime1">
              <a:rPr lang="ru-RU" noProof="0" smtClean="0"/>
              <a:t>06.10.2021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1352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905000"/>
            <a:ext cx="4389120" cy="68310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4000" y="2588106"/>
            <a:ext cx="4389120" cy="343169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905000"/>
            <a:ext cx="4389120" cy="68310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588106"/>
            <a:ext cx="4389120" cy="343169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B30F42-D985-425D-89F1-79A72145FF71}" type="datetime1">
              <a:rPr lang="ru-RU" noProof="0" smtClean="0"/>
              <a:t>06.10.2021</a:t>
            </a:fld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4804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2C8E014-CA92-4A4A-A03E-8FEE94CC0112}" type="datetime1">
              <a:rPr lang="ru-RU" noProof="0" smtClean="0"/>
              <a:t>06.10.2021</a:t>
            </a:fld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3486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116136-05AD-4C6A-A82B-D5B5BFF90120}" type="datetime1">
              <a:rPr lang="ru-RU" noProof="0" smtClean="0"/>
              <a:t>06.10.2021</a:t>
            </a:fld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249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Полилиния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" name="Линия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" name="Полилиния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5" name="Полилиния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7" name="Полилиния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9248" y="1996440"/>
            <a:ext cx="3200400" cy="2194560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38200"/>
            <a:ext cx="6400800" cy="5181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97724" y="4258426"/>
            <a:ext cx="3203448" cy="1761373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7A7A03-FA5B-433B-B25A-E679BFE156B3}" type="datetime1">
              <a:rPr lang="ru-RU" noProof="0" smtClean="0"/>
              <a:t>06.10.2021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5536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Полилиния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" name="Линия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" name="Полилиния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5" name="Полилиния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7" name="Полилиния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99248" y="4255008"/>
            <a:ext cx="3200400" cy="1764792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395E51-3C32-476D-AA5F-A9104A651FE6}" type="datetime1">
              <a:rPr lang="ru-RU" noProof="0" smtClean="0"/>
              <a:t>06.10.2021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6314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66000"/>
                <a:lumOff val="34000"/>
              </a:schemeClr>
            </a:gs>
            <a:gs pos="62000">
              <a:schemeClr val="bg2">
                <a:lumMod val="90000"/>
              </a:schemeClr>
            </a:gs>
            <a:gs pos="74000">
              <a:schemeClr val="bg2">
                <a:lumMod val="90000"/>
              </a:schemeClr>
            </a:gs>
            <a:gs pos="100000">
              <a:schemeClr val="bg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Группа 62" descr="Один цветок в правой части слайда"/>
          <p:cNvGrpSpPr/>
          <p:nvPr userDrawn="1"/>
        </p:nvGrpSpPr>
        <p:grpSpPr bwMode="gray"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38" name="Полилиния 44"/>
            <p:cNvSpPr>
              <a:spLocks/>
            </p:cNvSpPr>
            <p:nvPr userDrawn="1"/>
          </p:nvSpPr>
          <p:spPr bwMode="gray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9" name="Линия 45"/>
            <p:cNvSpPr>
              <a:spLocks noChangeShapeType="1"/>
            </p:cNvSpPr>
            <p:nvPr userDrawn="1"/>
          </p:nvSpPr>
          <p:spPr bwMode="gray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0" name="Полилиния 46"/>
            <p:cNvSpPr>
              <a:spLocks/>
            </p:cNvSpPr>
            <p:nvPr userDrawn="1"/>
          </p:nvSpPr>
          <p:spPr bwMode="gray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1" name="Полилиния 47"/>
            <p:cNvSpPr>
              <a:spLocks/>
            </p:cNvSpPr>
            <p:nvPr userDrawn="1"/>
          </p:nvSpPr>
          <p:spPr bwMode="gray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2" name="Полилиния 48"/>
            <p:cNvSpPr>
              <a:spLocks/>
            </p:cNvSpPr>
            <p:nvPr userDrawn="1"/>
          </p:nvSpPr>
          <p:spPr bwMode="gray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 49"/>
            <p:cNvSpPr>
              <a:spLocks/>
            </p:cNvSpPr>
            <p:nvPr userDrawn="1"/>
          </p:nvSpPr>
          <p:spPr bwMode="gray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 10"/>
            <p:cNvSpPr>
              <a:spLocks/>
            </p:cNvSpPr>
            <p:nvPr userDrawn="1"/>
          </p:nvSpPr>
          <p:spPr bwMode="gray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 16"/>
            <p:cNvSpPr>
              <a:spLocks/>
            </p:cNvSpPr>
            <p:nvPr userDrawn="1"/>
          </p:nvSpPr>
          <p:spPr bwMode="gray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8" name="Полилиния 18"/>
            <p:cNvSpPr>
              <a:spLocks/>
            </p:cNvSpPr>
            <p:nvPr userDrawn="1"/>
          </p:nvSpPr>
          <p:spPr bwMode="gray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62" name="Группа 61" descr="Несколько цветов в левой части слайда"/>
          <p:cNvGrpSpPr/>
          <p:nvPr userDrawn="1"/>
        </p:nvGrpSpPr>
        <p:grpSpPr bwMode="gray">
          <a:xfrm>
            <a:off x="44450" y="1370013"/>
            <a:ext cx="1198563" cy="5487987"/>
            <a:chOff x="44450" y="1370013"/>
            <a:chExt cx="1198563" cy="5487987"/>
          </a:xfrm>
        </p:grpSpPr>
        <p:sp>
          <p:nvSpPr>
            <p:cNvPr id="9" name="Полилиния 5"/>
            <p:cNvSpPr>
              <a:spLocks/>
            </p:cNvSpPr>
            <p:nvPr userDrawn="1"/>
          </p:nvSpPr>
          <p:spPr bwMode="gray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" name="Линия 6"/>
            <p:cNvSpPr>
              <a:spLocks noChangeShapeType="1"/>
            </p:cNvSpPr>
            <p:nvPr userDrawn="1"/>
          </p:nvSpPr>
          <p:spPr bwMode="gray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" name="Полилиния 7"/>
            <p:cNvSpPr>
              <a:spLocks/>
            </p:cNvSpPr>
            <p:nvPr userDrawn="1"/>
          </p:nvSpPr>
          <p:spPr bwMode="gray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8"/>
            <p:cNvSpPr>
              <a:spLocks/>
            </p:cNvSpPr>
            <p:nvPr userDrawn="1"/>
          </p:nvSpPr>
          <p:spPr bwMode="gray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12"/>
            <p:cNvSpPr>
              <a:spLocks/>
            </p:cNvSpPr>
            <p:nvPr userDrawn="1"/>
          </p:nvSpPr>
          <p:spPr bwMode="gray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 13"/>
            <p:cNvSpPr>
              <a:spLocks/>
            </p:cNvSpPr>
            <p:nvPr userDrawn="1"/>
          </p:nvSpPr>
          <p:spPr bwMode="gray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5" name="Полилиния 14"/>
            <p:cNvSpPr>
              <a:spLocks/>
            </p:cNvSpPr>
            <p:nvPr userDrawn="1"/>
          </p:nvSpPr>
          <p:spPr bwMode="gray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15"/>
            <p:cNvSpPr>
              <a:spLocks/>
            </p:cNvSpPr>
            <p:nvPr userDrawn="1"/>
          </p:nvSpPr>
          <p:spPr bwMode="gray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7" name="Линия 14"/>
            <p:cNvSpPr>
              <a:spLocks noChangeShapeType="1"/>
            </p:cNvSpPr>
            <p:nvPr userDrawn="1"/>
          </p:nvSpPr>
          <p:spPr bwMode="gray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8" name="Полилиния 17"/>
            <p:cNvSpPr>
              <a:spLocks/>
            </p:cNvSpPr>
            <p:nvPr userDrawn="1"/>
          </p:nvSpPr>
          <p:spPr bwMode="gray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9" name="Полилиния 18"/>
            <p:cNvSpPr>
              <a:spLocks/>
            </p:cNvSpPr>
            <p:nvPr userDrawn="1"/>
          </p:nvSpPr>
          <p:spPr bwMode="gray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0" name="Полилиния 19"/>
            <p:cNvSpPr>
              <a:spLocks/>
            </p:cNvSpPr>
            <p:nvPr userDrawn="1"/>
          </p:nvSpPr>
          <p:spPr bwMode="gray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1" name="Полилиния 20"/>
            <p:cNvSpPr>
              <a:spLocks/>
            </p:cNvSpPr>
            <p:nvPr userDrawn="1"/>
          </p:nvSpPr>
          <p:spPr bwMode="gray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21"/>
            <p:cNvSpPr>
              <a:spLocks/>
            </p:cNvSpPr>
            <p:nvPr userDrawn="1"/>
          </p:nvSpPr>
          <p:spPr bwMode="gray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22"/>
            <p:cNvSpPr>
              <a:spLocks/>
            </p:cNvSpPr>
            <p:nvPr userDrawn="1"/>
          </p:nvSpPr>
          <p:spPr bwMode="gray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" name="Полилиния 23"/>
            <p:cNvSpPr>
              <a:spLocks/>
            </p:cNvSpPr>
            <p:nvPr userDrawn="1"/>
          </p:nvSpPr>
          <p:spPr bwMode="gray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5" name="Полилиния 24"/>
            <p:cNvSpPr>
              <a:spLocks/>
            </p:cNvSpPr>
            <p:nvPr userDrawn="1"/>
          </p:nvSpPr>
          <p:spPr bwMode="gray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6" name="Линия 27"/>
            <p:cNvSpPr>
              <a:spLocks noChangeShapeType="1"/>
            </p:cNvSpPr>
            <p:nvPr userDrawn="1"/>
          </p:nvSpPr>
          <p:spPr bwMode="gray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7" name="Полилиния 26"/>
            <p:cNvSpPr>
              <a:spLocks/>
            </p:cNvSpPr>
            <p:nvPr userDrawn="1"/>
          </p:nvSpPr>
          <p:spPr bwMode="gray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grpSp>
          <p:nvGrpSpPr>
            <p:cNvPr id="28" name="Группа 27"/>
            <p:cNvGrpSpPr/>
            <p:nvPr userDrawn="1"/>
          </p:nvGrpSpPr>
          <p:grpSpPr bwMode="gray"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29" name="Полилиния 28"/>
              <p:cNvSpPr>
                <a:spLocks/>
              </p:cNvSpPr>
              <p:nvPr userDrawn="1"/>
            </p:nvSpPr>
            <p:spPr bwMode="gray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0" name="Полилиния 29"/>
              <p:cNvSpPr>
                <a:spLocks/>
              </p:cNvSpPr>
              <p:nvPr userDrawn="1"/>
            </p:nvSpPr>
            <p:spPr bwMode="gray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</p:grpSp>
        <p:sp>
          <p:nvSpPr>
            <p:cNvPr id="31" name="Овал 30"/>
            <p:cNvSpPr>
              <a:spLocks noChangeArrowheads="1"/>
            </p:cNvSpPr>
            <p:nvPr userDrawn="1"/>
          </p:nvSpPr>
          <p:spPr bwMode="gray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2" name="Полилиния 31"/>
            <p:cNvSpPr>
              <a:spLocks/>
            </p:cNvSpPr>
            <p:nvPr userDrawn="1"/>
          </p:nvSpPr>
          <p:spPr bwMode="gray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3" name="Полилиния 32"/>
            <p:cNvSpPr>
              <a:spLocks/>
            </p:cNvSpPr>
            <p:nvPr userDrawn="1"/>
          </p:nvSpPr>
          <p:spPr bwMode="gray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4" name="Полилиния 33"/>
            <p:cNvSpPr>
              <a:spLocks/>
            </p:cNvSpPr>
            <p:nvPr userDrawn="1"/>
          </p:nvSpPr>
          <p:spPr bwMode="gray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5" name="Полилиния 38"/>
            <p:cNvSpPr>
              <a:spLocks/>
            </p:cNvSpPr>
            <p:nvPr userDrawn="1"/>
          </p:nvSpPr>
          <p:spPr bwMode="gray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6" name="Полилиния 39"/>
            <p:cNvSpPr>
              <a:spLocks/>
            </p:cNvSpPr>
            <p:nvPr userDrawn="1"/>
          </p:nvSpPr>
          <p:spPr bwMode="gray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7" name="Полилиния 40"/>
            <p:cNvSpPr>
              <a:spLocks/>
            </p:cNvSpPr>
            <p:nvPr userDrawn="1"/>
          </p:nvSpPr>
          <p:spPr bwMode="gray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4" name="Овал 33"/>
            <p:cNvSpPr>
              <a:spLocks noChangeArrowheads="1"/>
            </p:cNvSpPr>
            <p:nvPr userDrawn="1"/>
          </p:nvSpPr>
          <p:spPr bwMode="gray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 18"/>
            <p:cNvSpPr>
              <a:spLocks/>
            </p:cNvSpPr>
            <p:nvPr userDrawn="1"/>
          </p:nvSpPr>
          <p:spPr bwMode="gray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grpSp>
          <p:nvGrpSpPr>
            <p:cNvPr id="49" name="Группа 48"/>
            <p:cNvGrpSpPr/>
            <p:nvPr userDrawn="1"/>
          </p:nvGrpSpPr>
          <p:grpSpPr bwMode="gray"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50" name="Полилиния 5"/>
              <p:cNvSpPr>
                <a:spLocks/>
              </p:cNvSpPr>
              <p:nvPr userDrawn="1"/>
            </p:nvSpPr>
            <p:spPr bwMode="gray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51" name="Линия 6"/>
              <p:cNvSpPr>
                <a:spLocks noChangeShapeType="1"/>
              </p:cNvSpPr>
              <p:nvPr userDrawn="1"/>
            </p:nvSpPr>
            <p:spPr bwMode="gray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52" name="Полилиния 32"/>
              <p:cNvSpPr>
                <a:spLocks/>
              </p:cNvSpPr>
              <p:nvPr userDrawn="1"/>
            </p:nvSpPr>
            <p:spPr bwMode="gray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53" name="Полилиния 33"/>
              <p:cNvSpPr>
                <a:spLocks/>
              </p:cNvSpPr>
              <p:nvPr userDrawn="1"/>
            </p:nvSpPr>
            <p:spPr bwMode="gray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54" name="Полилиния 32"/>
              <p:cNvSpPr>
                <a:spLocks/>
              </p:cNvSpPr>
              <p:nvPr userDrawn="1"/>
            </p:nvSpPr>
            <p:spPr bwMode="gray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55" name="Овал 54"/>
              <p:cNvSpPr/>
              <p:nvPr userDrawn="1"/>
            </p:nvSpPr>
            <p:spPr bwMode="gray"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 dirty="0"/>
              </a:p>
            </p:txBody>
          </p:sp>
        </p:grpSp>
        <p:grpSp>
          <p:nvGrpSpPr>
            <p:cNvPr id="56" name="Группа 55"/>
            <p:cNvGrpSpPr/>
            <p:nvPr userDrawn="1"/>
          </p:nvGrpSpPr>
          <p:grpSpPr bwMode="gray"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57" name="Полилиния 56"/>
              <p:cNvSpPr>
                <a:spLocks/>
              </p:cNvSpPr>
              <p:nvPr userDrawn="1"/>
            </p:nvSpPr>
            <p:spPr bwMode="gray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58" name="Полилиния 35"/>
              <p:cNvSpPr>
                <a:spLocks/>
              </p:cNvSpPr>
              <p:nvPr userDrawn="1"/>
            </p:nvSpPr>
            <p:spPr bwMode="gray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59" name="Полилиния 41"/>
              <p:cNvSpPr>
                <a:spLocks/>
              </p:cNvSpPr>
              <p:nvPr userDrawn="1"/>
            </p:nvSpPr>
            <p:spPr bwMode="gray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60" name="Полилиния 41"/>
              <p:cNvSpPr>
                <a:spLocks/>
              </p:cNvSpPr>
              <p:nvPr userDrawn="1"/>
            </p:nvSpPr>
            <p:spPr bwMode="gray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61" name="Полилиния 42"/>
              <p:cNvSpPr>
                <a:spLocks/>
              </p:cNvSpPr>
              <p:nvPr userDrawn="1"/>
            </p:nvSpPr>
            <p:spPr bwMode="gray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ru-RU" noProof="0" dirty="0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46C87762-5E23-4D5F-9EE4-677E1671EE9A}" type="datetime1">
              <a:rPr lang="ru-RU" noProof="0" smtClean="0"/>
              <a:t>06.10.2021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484FD59D-33F1-4A76-843D-E67207CAFE54}" type="slidenum">
              <a:rPr lang="ru-RU" noProof="0" smtClean="0"/>
              <a:pPr rtl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4554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home.sch88.kyiv/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560293497526393/user/100001463104938/?__cft__%5b0%5d=AZVGgkudZbddVvIvwui2bfORUzCFcc3wW-Hil-_i4m-FN2n_ASCSPuibkPf1Ih38-rx5GHaEf0QVcm4tkpMNapX2t5MwgrCYjx-IIpsAD748hJspyZn8TqOPzjISSJ-E486651lBKhhOf5ClRTlsj5A9GYSrZ12gzSK5HC6V_pLUX9gvwHHUERNc9IMxwhua_9E&amp;__tn__=-%5dK-R" TargetMode="External"/><Relationship Id="rId2" Type="http://schemas.openxmlformats.org/officeDocument/2006/relationships/hyperlink" Target="https://www.facebook.com/groups/1560293497526393/user/100001222361031/?__cft__%5b0%5d=AZVGgkudZbddVvIvwui2bfORUzCFcc3wW-Hil-_i4m-FN2n_ASCSPuibkPf1Ih38-rx5GHaEf0QVcm4tkpMNapX2t5MwgrCYjx-IIpsAD748hJspyZn8TqOPzjISSJ-E486651lBKhhOf5ClRTlsj5A9GYSrZ12gzSK5HC6V_pLUX9gvwHHUERNc9IMxwhua_9E&amp;__tn__=-%5dK-R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4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4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736202"/>
            <a:ext cx="9144000" cy="1956122"/>
          </a:xfrm>
        </p:spPr>
        <p:txBody>
          <a:bodyPr rtlCol="0">
            <a:normAutofit/>
          </a:bodyPr>
          <a:lstStyle/>
          <a:p>
            <a:pPr rtl="0"/>
            <a:r>
              <a:rPr lang="uk-UA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Річний</a:t>
            </a:r>
            <a:r>
              <a:rPr 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звіт</a:t>
            </a:r>
            <a:r>
              <a:rPr 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br>
              <a:rPr 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uk-UA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спеціалізованої школи №88</a:t>
            </a:r>
            <a:endParaRPr lang="uk-UA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899182"/>
            <a:ext cx="9144000" cy="1082939"/>
          </a:xfrm>
        </p:spPr>
        <p:txBody>
          <a:bodyPr rtlCol="0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rtl="0"/>
            <a:r>
              <a:rPr lang="uk-UA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2020-2021 навчальний рік</a:t>
            </a:r>
          </a:p>
        </p:txBody>
      </p:sp>
      <p:pic>
        <p:nvPicPr>
          <p:cNvPr id="5" name="Akashic_Records_-_New_Technology_Presentation__corporate_electronic_">
            <a:hlinkClick r:id="" action="ppaction://media"/>
            <a:extLst>
              <a:ext uri="{FF2B5EF4-FFF2-40B4-BE49-F238E27FC236}">
                <a16:creationId xmlns:a16="http://schemas.microsoft.com/office/drawing/2014/main" id="{23674B9B-2078-41AD-84AD-F1BDD83F1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248" y="5376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5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665">
        <p14:reveal/>
      </p:transition>
    </mc:Choice>
    <mc:Fallback xmlns="">
      <p:transition spd="slow" advTm="26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7093" y="439511"/>
            <a:ext cx="9144000" cy="720774"/>
          </a:xfrm>
        </p:spPr>
        <p:txBody>
          <a:bodyPr rtlCol="0">
            <a:normAutofit/>
          </a:bodyPr>
          <a:lstStyle/>
          <a:p>
            <a:pPr algn="ctr" rtl="0"/>
            <a:r>
              <a:rPr lang="uk-UA" sz="3600" dirty="0"/>
              <a:t>Навчання проводилось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48343" y="1300843"/>
            <a:ext cx="10006149" cy="1213758"/>
          </a:xfrm>
        </p:spPr>
        <p:txBody>
          <a:bodyPr rtlCol="0"/>
          <a:lstStyle/>
          <a:p>
            <a:pPr rtl="0"/>
            <a:r>
              <a:rPr lang="uk-UA" dirty="0"/>
              <a:t>Синхронному та асинхронному режимі</a:t>
            </a:r>
          </a:p>
          <a:p>
            <a:pPr rtl="0"/>
            <a:r>
              <a:rPr lang="uk-UA" dirty="0"/>
              <a:t>Дистанційно та очно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F824D00-3659-4C48-A23D-333026178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74346" y="2261450"/>
            <a:ext cx="9043307" cy="271326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uk-UA" sz="3400" dirty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Оцінювання проводиться на платформі </a:t>
            </a:r>
            <a:r>
              <a:rPr lang="uk-UA" sz="3400" dirty="0" err="1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Атомс</a:t>
            </a:r>
            <a:r>
              <a:rPr lang="uk-UA" sz="3400" dirty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3400" dirty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atoms.ua</a:t>
            </a:r>
            <a:r>
              <a:rPr lang="uk-UA" sz="3400" dirty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0CB9A1-074A-47BE-81C7-7766E742F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846" y="3497766"/>
            <a:ext cx="6038306" cy="295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50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880">
        <p14:reveal/>
      </p:transition>
    </mc:Choice>
    <mc:Fallback xmlns="">
      <p:transition spd="slow" advTm="288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518634"/>
            <a:ext cx="9144000" cy="639132"/>
          </a:xfrm>
        </p:spPr>
        <p:txBody>
          <a:bodyPr rtlCol="0"/>
          <a:lstStyle/>
          <a:p>
            <a:pPr rtl="0"/>
            <a:r>
              <a:rPr lang="uk-UA" dirty="0"/>
              <a:t>Використання он-лайн засобів у навчанні</a:t>
            </a:r>
          </a:p>
        </p:txBody>
      </p:sp>
      <p:graphicFrame>
        <p:nvGraphicFramePr>
          <p:cNvPr id="5" name="Объект 4" descr="Простая радиальная схема, показывающая взаимосвязь 3 задач вокруг одной центральной группы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89344429"/>
              </p:ext>
            </p:extLst>
          </p:nvPr>
        </p:nvGraphicFramePr>
        <p:xfrm>
          <a:off x="1145721" y="1447018"/>
          <a:ext cx="5519057" cy="4928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17764" y="1426796"/>
            <a:ext cx="4893128" cy="5419927"/>
          </a:xfrm>
        </p:spPr>
        <p:txBody>
          <a:bodyPr rtlCol="0">
            <a:normAutofit/>
          </a:bodyPr>
          <a:lstStyle/>
          <a:p>
            <a:pPr rtl="0"/>
            <a:r>
              <a:rPr lang="uk-UA" dirty="0"/>
              <a:t>Месенджери та сервіси для зв’язку з учнями та батьками– </a:t>
            </a:r>
            <a:r>
              <a:rPr lang="en-US" dirty="0"/>
              <a:t>Viber, Telegram, Skype</a:t>
            </a:r>
            <a:r>
              <a:rPr lang="uk-UA" dirty="0"/>
              <a:t>, </a:t>
            </a:r>
            <a:r>
              <a:rPr lang="en-US" dirty="0"/>
              <a:t>Zoom</a:t>
            </a:r>
            <a:r>
              <a:rPr lang="uk-UA" dirty="0"/>
              <a:t>.</a:t>
            </a:r>
          </a:p>
          <a:p>
            <a:pPr rtl="0"/>
            <a:r>
              <a:rPr lang="uk-UA" dirty="0"/>
              <a:t>Сайти з корисними матеріалами –</a:t>
            </a:r>
            <a:r>
              <a:rPr lang="en-US" dirty="0"/>
              <a:t>learning.ua, phet.colorado.edu, mozaweb.com</a:t>
            </a:r>
            <a:r>
              <a:rPr lang="uk-UA" dirty="0"/>
              <a:t>, Всеукраїнська школа онлайн,</a:t>
            </a:r>
            <a:endParaRPr lang="en-US" dirty="0"/>
          </a:p>
          <a:p>
            <a:pPr rtl="0"/>
            <a:r>
              <a:rPr lang="uk-UA" dirty="0"/>
              <a:t>Сайти для перевірки знань - </a:t>
            </a:r>
            <a:r>
              <a:rPr lang="en-US" dirty="0"/>
              <a:t>learningapps.org</a:t>
            </a:r>
            <a:r>
              <a:rPr lang="uk-UA" dirty="0"/>
              <a:t>, </a:t>
            </a:r>
            <a:r>
              <a:rPr lang="en-US" dirty="0"/>
              <a:t>kahoot.it</a:t>
            </a:r>
            <a:r>
              <a:rPr lang="uk-UA" dirty="0"/>
              <a:t>, </a:t>
            </a:r>
            <a:r>
              <a:rPr lang="en-US" dirty="0"/>
              <a:t>classtime.com</a:t>
            </a:r>
            <a:r>
              <a:rPr lang="uk-UA" dirty="0"/>
              <a:t>, </a:t>
            </a:r>
            <a:r>
              <a:rPr lang="uk-UA" dirty="0" err="1"/>
              <a:t>НаУрок</a:t>
            </a:r>
            <a:r>
              <a:rPr lang="uk-UA" dirty="0"/>
              <a:t>, </a:t>
            </a:r>
            <a:r>
              <a:rPr lang="uk-UA" dirty="0" err="1"/>
              <a:t>Всеосвіта</a:t>
            </a:r>
            <a:endParaRPr lang="uk-UA" dirty="0"/>
          </a:p>
          <a:p>
            <a:pPr rtl="0"/>
            <a:r>
              <a:rPr lang="uk-UA" dirty="0"/>
              <a:t>Платформи для розміщення домашніх завдань та матеріалів до уроків – </a:t>
            </a:r>
            <a:r>
              <a:rPr lang="en-US" dirty="0" err="1"/>
              <a:t>GoogleClassroom</a:t>
            </a:r>
            <a:r>
              <a:rPr lang="uk-UA" dirty="0"/>
              <a:t>, </a:t>
            </a:r>
            <a:r>
              <a:rPr lang="en-US" dirty="0">
                <a:hlinkClick r:id="rId8"/>
              </a:rPr>
              <a:t>Home.sch88.kyiv</a:t>
            </a:r>
            <a:r>
              <a:rPr lang="en-US" dirty="0"/>
              <a:t> </a:t>
            </a:r>
            <a:r>
              <a:rPr lang="uk-UA" dirty="0"/>
              <a:t>(власний сайт школи на час дистанційного навчання),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94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3897">
        <p14:reveal/>
      </p:transition>
    </mc:Choice>
    <mc:Fallback xmlns="">
      <p:transition spd="slow" advTm="23897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B0204-EB8D-4774-9785-0EE55AD39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65652"/>
            <a:ext cx="9393716" cy="3323301"/>
          </a:xfrm>
        </p:spPr>
        <p:txBody>
          <a:bodyPr>
            <a:normAutofit/>
          </a:bodyPr>
          <a:lstStyle/>
          <a:p>
            <a:pPr algn="ctr"/>
            <a:r>
              <a:rPr lang="uk-UA" sz="6000" dirty="0"/>
              <a:t>Що ж цікавого було в 2020-201 навчальному році?</a:t>
            </a:r>
          </a:p>
        </p:txBody>
      </p:sp>
    </p:spTree>
    <p:extLst>
      <p:ext uri="{BB962C8B-B14F-4D97-AF65-F5344CB8AC3E}">
        <p14:creationId xmlns:p14="http://schemas.microsoft.com/office/powerpoint/2010/main" val="205846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72">
        <p:fade/>
      </p:transition>
    </mc:Choice>
    <mc:Fallback xmlns="">
      <p:transition spd="med" advTm="3172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963F0-6A10-4561-B039-D18CFCAFA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65652"/>
            <a:ext cx="4389438" cy="1174247"/>
          </a:xfrm>
        </p:spPr>
        <p:txBody>
          <a:bodyPr>
            <a:normAutofit fontScale="90000"/>
          </a:bodyPr>
          <a:lstStyle/>
          <a:p>
            <a:r>
              <a:rPr lang="uk-UA" dirty="0"/>
              <a:t>Ми отримали новинки для інклюзивної освіти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7B72E25-1AC1-4355-BC34-D5940C5056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23999" y="1876970"/>
            <a:ext cx="8115759" cy="4565113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5FF583-3C08-4CB6-951F-99A263A865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t="11667" r="25781" b="7327"/>
          <a:stretch/>
        </p:blipFill>
        <p:spPr>
          <a:xfrm>
            <a:off x="7929716" y="642440"/>
            <a:ext cx="3825281" cy="30604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329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485">
        <p14:reveal/>
      </p:transition>
    </mc:Choice>
    <mc:Fallback xmlns="">
      <p:transition spd="slow" advTm="54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FD83A-B415-482B-8524-011C095E9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034" y="337003"/>
            <a:ext cx="9513437" cy="1206048"/>
          </a:xfrm>
        </p:spPr>
        <p:txBody>
          <a:bodyPr>
            <a:noAutofit/>
          </a:bodyPr>
          <a:lstStyle/>
          <a:p>
            <a:r>
              <a:rPr lang="ru-RU" dirty="0" err="1"/>
              <a:t>Наглядність</a:t>
            </a:r>
            <a:r>
              <a:rPr lang="ru-RU" dirty="0"/>
              <a:t> </a:t>
            </a:r>
            <a:r>
              <a:rPr lang="ru-RU" dirty="0" err="1"/>
              <a:t>краща</a:t>
            </a:r>
            <a:r>
              <a:rPr lang="ru-RU" dirty="0"/>
              <a:t> за слова!!! </a:t>
            </a:r>
            <a:br>
              <a:rPr lang="ru-RU" dirty="0"/>
            </a:br>
            <a:r>
              <a:rPr lang="ru-RU" dirty="0"/>
              <a:t>До "</a:t>
            </a:r>
            <a:r>
              <a:rPr lang="ru-RU" dirty="0" err="1"/>
              <a:t>Тижня</a:t>
            </a:r>
            <a:r>
              <a:rPr lang="ru-RU" dirty="0"/>
              <a:t> </a:t>
            </a:r>
            <a:r>
              <a:rPr lang="ru-RU" dirty="0" err="1"/>
              <a:t>Безпека</a:t>
            </a:r>
            <a:r>
              <a:rPr lang="ru-RU" dirty="0"/>
              <a:t> На </a:t>
            </a:r>
            <a:r>
              <a:rPr lang="ru-RU" dirty="0" err="1"/>
              <a:t>Дорозі</a:t>
            </a:r>
            <a:r>
              <a:rPr lang="ru-RU" dirty="0"/>
              <a:t>"</a:t>
            </a:r>
            <a:endParaRPr lang="uk-UA" sz="2600" dirty="0"/>
          </a:p>
        </p:txBody>
      </p:sp>
      <p:pic>
        <p:nvPicPr>
          <p:cNvPr id="4116" name="Picture 20" descr="На зображенні може бути: 1 особа, стоїть та на відкритому повітрі">
            <a:extLst>
              <a:ext uri="{FF2B5EF4-FFF2-40B4-BE49-F238E27FC236}">
                <a16:creationId xmlns:a16="http://schemas.microsoft.com/office/drawing/2014/main" id="{D67146CC-9862-4A96-8417-9F38EF8E26A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168" y="1627415"/>
            <a:ext cx="3733119" cy="497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На зображенні може бути: одна або кілька осіб, люди стоять та дорога">
            <a:extLst>
              <a:ext uri="{FF2B5EF4-FFF2-40B4-BE49-F238E27FC236}">
                <a16:creationId xmlns:a16="http://schemas.microsoft.com/office/drawing/2014/main" id="{CFB2F950-68A3-44C2-A1E6-F5410491F05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527" y="1627415"/>
            <a:ext cx="6678159" cy="500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На зображенні може бути: одна або кілька осіб, люди гуляють, люди стоять, вулиця та дорога">
            <a:extLst>
              <a:ext uri="{FF2B5EF4-FFF2-40B4-BE49-F238E27FC236}">
                <a16:creationId xmlns:a16="http://schemas.microsoft.com/office/drawing/2014/main" id="{FF536B3E-680B-4CA1-BDB5-B18600589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13" y="1627415"/>
            <a:ext cx="6678159" cy="500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На зображенні може бути: дитина, стоїть, вулиця та дорога">
            <a:extLst>
              <a:ext uri="{FF2B5EF4-FFF2-40B4-BE49-F238E27FC236}">
                <a16:creationId xmlns:a16="http://schemas.microsoft.com/office/drawing/2014/main" id="{7AA9F603-E3B2-4AA3-B49E-DD30C6718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885" y="1627414"/>
            <a:ext cx="6678160" cy="500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На зображенні може бути: 1 особа, дорога та текст">
            <a:extLst>
              <a:ext uri="{FF2B5EF4-FFF2-40B4-BE49-F238E27FC236}">
                <a16:creationId xmlns:a16="http://schemas.microsoft.com/office/drawing/2014/main" id="{80E62646-5EDE-432F-B382-0DE9F3BF7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636" y="1627413"/>
            <a:ext cx="9013196" cy="518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8" name="Picture 32" descr="На зображенні може бути: 1 особа, гуляє, стоїть, дорога та вулиця">
            <a:extLst>
              <a:ext uri="{FF2B5EF4-FFF2-40B4-BE49-F238E27FC236}">
                <a16:creationId xmlns:a16="http://schemas.microsoft.com/office/drawing/2014/main" id="{A2817A0A-65EF-4957-A8E7-8FA201ACD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455" y="1514985"/>
            <a:ext cx="6871607" cy="515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0" name="Picture 34" descr="На зображенні може бути: 20 людей, дитина, люди стоять та у приміщенні">
            <a:extLst>
              <a:ext uri="{FF2B5EF4-FFF2-40B4-BE49-F238E27FC236}">
                <a16:creationId xmlns:a16="http://schemas.microsoft.com/office/drawing/2014/main" id="{37A58326-9175-4165-8F4C-24E6507834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77"/>
          <a:stretch/>
        </p:blipFill>
        <p:spPr bwMode="auto">
          <a:xfrm>
            <a:off x="1473364" y="1765810"/>
            <a:ext cx="9144000" cy="413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36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624">
        <p14:reveal/>
      </p:transition>
    </mc:Choice>
    <mc:Fallback xmlns="">
      <p:transition spd="slow" advTm="26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A2FB1-3C5E-445C-88E6-7E870F159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475" y="435426"/>
            <a:ext cx="9425668" cy="1875067"/>
          </a:xfrm>
        </p:spPr>
        <p:txBody>
          <a:bodyPr>
            <a:noAutofit/>
          </a:bodyPr>
          <a:lstStyle/>
          <a:p>
            <a:r>
              <a:rPr lang="uk-UA" sz="2400"/>
              <a:t>Вітаємо учнів школи Остапа Соколовського та Надію Синельниченко з першим місцем на змаганнях </a:t>
            </a:r>
            <a:br>
              <a:rPr lang="uk-UA" sz="2400"/>
            </a:br>
            <a:r>
              <a:rPr lang="en-US" sz="2400"/>
              <a:t>International dance sport competition </a:t>
            </a:r>
            <a:br>
              <a:rPr lang="en-US" sz="2400"/>
            </a:br>
            <a:r>
              <a:rPr lang="en-US" sz="2400"/>
              <a:t>«East Ukrainian Cup 2021” </a:t>
            </a:r>
            <a:r>
              <a:rPr lang="uk-UA" sz="2400"/>
              <a:t>м. Харків. </a:t>
            </a:r>
            <a:br>
              <a:rPr lang="uk-UA" sz="2400"/>
            </a:br>
            <a:r>
              <a:rPr lang="uk-UA" sz="2400"/>
              <a:t>Дякуємо тренерам </a:t>
            </a:r>
            <a:r>
              <a:rPr lang="en-US" sz="240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Svitlana Sovetchenko</a:t>
            </a:r>
            <a:r>
              <a:rPr lang="en-US" sz="2400"/>
              <a:t> </a:t>
            </a:r>
            <a:r>
              <a:rPr lang="uk-UA" sz="2400"/>
              <a:t>та </a:t>
            </a:r>
            <a:r>
              <a:rPr lang="uk-UA" sz="24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Вадим Советченко</a:t>
            </a:r>
            <a:r>
              <a:rPr lang="uk-UA" sz="2400"/>
              <a:t>!</a:t>
            </a:r>
            <a:endParaRPr lang="uk-UA" sz="2400" dirty="0"/>
          </a:p>
        </p:txBody>
      </p:sp>
      <p:pic>
        <p:nvPicPr>
          <p:cNvPr id="7201" name="Picture 33" descr="На зображенні може бути: 6 людей, люди стоять та у приміщенні">
            <a:extLst>
              <a:ext uri="{FF2B5EF4-FFF2-40B4-BE49-F238E27FC236}">
                <a16:creationId xmlns:a16="http://schemas.microsoft.com/office/drawing/2014/main" id="{E74C1412-2E3E-4129-BE82-08FC0318BDD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307" y="2539093"/>
            <a:ext cx="7105386" cy="399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74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909">
        <p14:reveal/>
      </p:transition>
    </mc:Choice>
    <mc:Fallback xmlns="">
      <p:transition spd="slow" advTm="2909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71CC92-B26C-4F2C-B7B6-5013782AD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65653"/>
            <a:ext cx="5287617" cy="1210138"/>
          </a:xfrm>
        </p:spPr>
        <p:txBody>
          <a:bodyPr/>
          <a:lstStyle/>
          <a:p>
            <a:r>
              <a:rPr lang="ru-RU" dirty="0"/>
              <a:t>Ми </a:t>
            </a:r>
            <a:r>
              <a:rPr lang="ru-RU" dirty="0" err="1"/>
              <a:t>готувалися</a:t>
            </a:r>
            <a:r>
              <a:rPr lang="ru-RU" dirty="0"/>
              <a:t> до нового року</a:t>
            </a:r>
            <a:endParaRPr lang="uk-UA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250F8068-6627-45FE-8A83-F1E3B2CAA8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4015409" cy="3011556"/>
          </a:xfrm>
        </p:spPr>
      </p:pic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0C21810F-E825-4C3D-BF8A-D067313E49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190" y="388169"/>
            <a:ext cx="3642454" cy="273184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B274D1-BEE8-44F8-8F82-D8B1E8AE9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38" y="1985055"/>
            <a:ext cx="3406229" cy="454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7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767">
        <p14:reveal/>
      </p:transition>
    </mc:Choice>
    <mc:Fallback xmlns="">
      <p:transition spd="slow" advTm="57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5D6C73-05BF-43A1-801A-C3053927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0"/>
            <a:ext cx="9144000" cy="1143000"/>
          </a:xfrm>
        </p:spPr>
        <p:txBody>
          <a:bodyPr/>
          <a:lstStyle/>
          <a:p>
            <a:r>
              <a:rPr lang="ru-RU" dirty="0"/>
              <a:t>Проводили </a:t>
            </a:r>
            <a:r>
              <a:rPr lang="ru-RU" dirty="0" err="1"/>
              <a:t>флеш</a:t>
            </a:r>
            <a:r>
              <a:rPr lang="ru-RU" dirty="0"/>
              <a:t>-моб до дня </a:t>
            </a:r>
            <a:r>
              <a:rPr lang="ru-RU" dirty="0" err="1"/>
              <a:t>Соборності</a:t>
            </a:r>
            <a:endParaRPr lang="uk-UA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4A2801FD-F933-43BB-8FAE-E9DA01B70B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850" y="1361659"/>
            <a:ext cx="5150299" cy="5150299"/>
          </a:xfrm>
        </p:spPr>
      </p:pic>
    </p:spTree>
    <p:extLst>
      <p:ext uri="{BB962C8B-B14F-4D97-AF65-F5344CB8AC3E}">
        <p14:creationId xmlns:p14="http://schemas.microsoft.com/office/powerpoint/2010/main" val="313639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801">
        <p14:reveal/>
      </p:transition>
    </mc:Choice>
    <mc:Fallback xmlns="">
      <p:transition spd="slow" advTm="48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A18E1-43D5-4B71-8FF2-145091E95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65653"/>
            <a:ext cx="4239396" cy="1051112"/>
          </a:xfrm>
        </p:spPr>
        <p:txBody>
          <a:bodyPr/>
          <a:lstStyle/>
          <a:p>
            <a:r>
              <a:rPr lang="ru-RU" dirty="0" err="1"/>
              <a:t>Отримали</a:t>
            </a:r>
            <a:r>
              <a:rPr lang="ru-RU" dirty="0"/>
              <a:t> купу </a:t>
            </a:r>
            <a:r>
              <a:rPr lang="ru-RU" dirty="0" err="1"/>
              <a:t>нагород</a:t>
            </a:r>
            <a:r>
              <a:rPr lang="ru-RU" dirty="0"/>
              <a:t> за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рік</a:t>
            </a:r>
            <a:r>
              <a:rPr lang="ru-RU" dirty="0"/>
              <a:t>!</a:t>
            </a:r>
            <a:endParaRPr lang="uk-UA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4FB2C010-EA1D-423E-8237-D91191212A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41" y="1905000"/>
            <a:ext cx="4089355" cy="4114800"/>
          </a:xfrm>
        </p:spPr>
      </p:pic>
      <p:pic>
        <p:nvPicPr>
          <p:cNvPr id="7" name="Місце для вмісту 5">
            <a:extLst>
              <a:ext uri="{FF2B5EF4-FFF2-40B4-BE49-F238E27FC236}">
                <a16:creationId xmlns:a16="http://schemas.microsoft.com/office/drawing/2014/main" id="{1D52D0E8-8646-48EB-86F6-64DE9A3A7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05000"/>
            <a:ext cx="4929873" cy="411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06A9A6-76F6-4107-B548-E62BCB5E75E8}"/>
              </a:ext>
            </a:extLst>
          </p:cNvPr>
          <p:cNvSpPr txBox="1"/>
          <p:nvPr/>
        </p:nvSpPr>
        <p:spPr>
          <a:xfrm>
            <a:off x="6321287" y="653533"/>
            <a:ext cx="47045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 err="1"/>
              <a:t>Звичайно</a:t>
            </a:r>
            <a:r>
              <a:rPr lang="ru-RU" sz="2800" dirty="0"/>
              <a:t> </a:t>
            </a:r>
            <a:r>
              <a:rPr lang="ru-RU" sz="2800" dirty="0" err="1"/>
              <a:t>святкували</a:t>
            </a:r>
            <a:r>
              <a:rPr lang="ru-RU" sz="2800" dirty="0"/>
              <a:t> день </a:t>
            </a:r>
            <a:r>
              <a:rPr lang="ru-RU" sz="2800" dirty="0" err="1"/>
              <a:t>усіх</a:t>
            </a:r>
            <a:r>
              <a:rPr lang="ru-RU" sz="2800" dirty="0"/>
              <a:t> </a:t>
            </a:r>
            <a:r>
              <a:rPr lang="ru-RU" sz="2800" dirty="0" err="1"/>
              <a:t>закоханих</a:t>
            </a:r>
            <a:endParaRPr lang="uk-UA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337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522">
        <p14:reveal/>
      </p:transition>
    </mc:Choice>
    <mc:Fallback xmlns="">
      <p:transition spd="slow" advTm="105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21C4B-6993-4DAD-9FF0-DD15BBE4F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331" y="-242730"/>
            <a:ext cx="9144000" cy="1143000"/>
          </a:xfrm>
        </p:spPr>
        <p:txBody>
          <a:bodyPr/>
          <a:lstStyle/>
          <a:p>
            <a:r>
              <a:rPr lang="ru-RU" dirty="0"/>
              <a:t>Проводили уроки з </a:t>
            </a:r>
            <a:r>
              <a:rPr lang="uk-UA" dirty="0"/>
              <a:t>пожежної</a:t>
            </a:r>
            <a:r>
              <a:rPr lang="ru-RU" dirty="0"/>
              <a:t> безпеки</a:t>
            </a:r>
            <a:endParaRPr lang="uk-UA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F328677C-67AD-4F60-990A-E576DD0462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981" y="1084244"/>
            <a:ext cx="6944139" cy="5208103"/>
          </a:xfrm>
        </p:spPr>
      </p:pic>
    </p:spTree>
    <p:extLst>
      <p:ext uri="{BB962C8B-B14F-4D97-AF65-F5344CB8AC3E}">
        <p14:creationId xmlns:p14="http://schemas.microsoft.com/office/powerpoint/2010/main" val="186855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627">
        <p14:reveal/>
      </p:transition>
    </mc:Choice>
    <mc:Fallback xmlns="">
      <p:transition spd="slow" advTm="1627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507" y="413025"/>
            <a:ext cx="7944986" cy="627306"/>
          </a:xfrm>
        </p:spPr>
        <p:txBody>
          <a:bodyPr rtlCol="0">
            <a:noAutofit/>
          </a:bodyPr>
          <a:lstStyle/>
          <a:p>
            <a:pPr rtl="0"/>
            <a:br>
              <a:rPr lang="uk-UA" sz="3600" dirty="0"/>
            </a:br>
            <a:r>
              <a:rPr lang="uk-UA" sz="3600" dirty="0"/>
              <a:t>Звіт на кінець навчального року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4730BDCB-161D-4A69-B4A2-D03CE1A808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6496707"/>
              </p:ext>
            </p:extLst>
          </p:nvPr>
        </p:nvGraphicFramePr>
        <p:xfrm>
          <a:off x="2430236" y="1159329"/>
          <a:ext cx="7199900" cy="227789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799975">
                  <a:extLst>
                    <a:ext uri="{9D8B030D-6E8A-4147-A177-3AD203B41FA5}">
                      <a16:colId xmlns:a16="http://schemas.microsoft.com/office/drawing/2014/main" val="3634664613"/>
                    </a:ext>
                  </a:extLst>
                </a:gridCol>
                <a:gridCol w="1799975">
                  <a:extLst>
                    <a:ext uri="{9D8B030D-6E8A-4147-A177-3AD203B41FA5}">
                      <a16:colId xmlns:a16="http://schemas.microsoft.com/office/drawing/2014/main" val="2660847342"/>
                    </a:ext>
                  </a:extLst>
                </a:gridCol>
                <a:gridCol w="1799975">
                  <a:extLst>
                    <a:ext uri="{9D8B030D-6E8A-4147-A177-3AD203B41FA5}">
                      <a16:colId xmlns:a16="http://schemas.microsoft.com/office/drawing/2014/main" val="3300325487"/>
                    </a:ext>
                  </a:extLst>
                </a:gridCol>
                <a:gridCol w="1799975">
                  <a:extLst>
                    <a:ext uri="{9D8B030D-6E8A-4147-A177-3AD203B41FA5}">
                      <a16:colId xmlns:a16="http://schemas.microsoft.com/office/drawing/2014/main" val="775313510"/>
                    </a:ext>
                  </a:extLst>
                </a:gridCol>
              </a:tblGrid>
              <a:tr h="1058580">
                <a:tc gridSpan="4">
                  <a:txBody>
                    <a:bodyPr/>
                    <a:lstStyle/>
                    <a:p>
                      <a:pPr algn="ctr"/>
                      <a:r>
                        <a:rPr lang="uk-UA" sz="3200" dirty="0"/>
                        <a:t>Розподіл кількості учнів за формою навчання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147108"/>
                  </a:ext>
                </a:extLst>
              </a:tr>
              <a:tr h="1211092"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Інституційна</a:t>
                      </a:r>
                    </a:p>
                    <a:p>
                      <a:pPr algn="ctr"/>
                      <a:r>
                        <a:rPr lang="uk-UA" dirty="0"/>
                        <a:t>648 учні</a:t>
                      </a:r>
                    </a:p>
                    <a:p>
                      <a:pPr algn="ctr"/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Екстернат</a:t>
                      </a:r>
                    </a:p>
                    <a:p>
                      <a:pPr algn="ctr"/>
                      <a:r>
                        <a:rPr lang="uk-UA" dirty="0"/>
                        <a:t>28 учнів</a:t>
                      </a:r>
                    </a:p>
                    <a:p>
                      <a:pPr algn="ctr"/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Сімейна форма навчання</a:t>
                      </a:r>
                    </a:p>
                    <a:p>
                      <a:pPr algn="ctr"/>
                      <a:r>
                        <a:rPr lang="uk-UA" dirty="0"/>
                        <a:t>32 учня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Педагогічний патронаж</a:t>
                      </a:r>
                    </a:p>
                    <a:p>
                      <a:pPr algn="ctr"/>
                      <a:r>
                        <a:rPr lang="uk-UA" dirty="0"/>
                        <a:t>36 учнів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102076"/>
                  </a:ext>
                </a:extLst>
              </a:tr>
            </a:tbl>
          </a:graphicData>
        </a:graphic>
      </p:graphicFrame>
      <p:graphicFrame>
        <p:nvGraphicFramePr>
          <p:cNvPr id="8" name="Объект 4">
            <a:extLst>
              <a:ext uri="{FF2B5EF4-FFF2-40B4-BE49-F238E27FC236}">
                <a16:creationId xmlns:a16="http://schemas.microsoft.com/office/drawing/2014/main" id="{BB5B46ED-1433-4409-B584-51C79808C8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7762161"/>
              </p:ext>
            </p:extLst>
          </p:nvPr>
        </p:nvGraphicFramePr>
        <p:xfrm>
          <a:off x="2430236" y="3869872"/>
          <a:ext cx="7199901" cy="2522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8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517">
                <a:tc>
                  <a:txBody>
                    <a:bodyPr/>
                    <a:lstStyle/>
                    <a:p>
                      <a:pPr algn="ctr" rtl="0"/>
                      <a:r>
                        <a:rPr lang="ru-RU" sz="2400" noProof="0" dirty="0" err="1"/>
                        <a:t>Класи</a:t>
                      </a:r>
                      <a:endParaRPr lang="ru-RU" sz="2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2400" noProof="0" dirty="0" err="1"/>
                        <a:t>Кількість</a:t>
                      </a:r>
                      <a:r>
                        <a:rPr lang="ru-RU" sz="2400" noProof="0" dirty="0"/>
                        <a:t> </a:t>
                      </a:r>
                      <a:r>
                        <a:rPr lang="ru-RU" sz="2400" noProof="0" dirty="0" err="1"/>
                        <a:t>учнів</a:t>
                      </a:r>
                      <a:endParaRPr lang="ru-RU" sz="24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287">
                <a:tc>
                  <a:txBody>
                    <a:bodyPr/>
                    <a:lstStyle/>
                    <a:p>
                      <a:pPr algn="ctr" rtl="0"/>
                      <a:r>
                        <a:rPr lang="ru-RU" sz="2400" noProof="0" dirty="0"/>
                        <a:t>4-ті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2400" noProof="0" dirty="0"/>
                        <a:t>68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287">
                <a:tc>
                  <a:txBody>
                    <a:bodyPr/>
                    <a:lstStyle/>
                    <a:p>
                      <a:pPr algn="ctr" rtl="0"/>
                      <a:r>
                        <a:rPr lang="ru-RU" sz="2400" noProof="0" dirty="0"/>
                        <a:t>5-9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2400" noProof="0" dirty="0"/>
                        <a:t>290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7287">
                <a:tc>
                  <a:txBody>
                    <a:bodyPr/>
                    <a:lstStyle/>
                    <a:p>
                      <a:pPr algn="ctr" rtl="0"/>
                      <a:r>
                        <a:rPr lang="ru-RU" sz="2400" noProof="0" dirty="0"/>
                        <a:t>10-11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2400" noProof="0" dirty="0"/>
                        <a:t>93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157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721">
        <p14:reveal/>
      </p:transition>
    </mc:Choice>
    <mc:Fallback xmlns="">
      <p:transition spd="slow" advTm="97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FB938-9D2C-4D12-A7B7-1A4758FB8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016" y="1189822"/>
            <a:ext cx="3720029" cy="2038120"/>
          </a:xfrm>
        </p:spPr>
        <p:txBody>
          <a:bodyPr/>
          <a:lstStyle/>
          <a:p>
            <a:r>
              <a:rPr lang="uk-UA" dirty="0"/>
              <a:t>Демонстрували</a:t>
            </a:r>
            <a:r>
              <a:rPr lang="ru-RU" dirty="0"/>
              <a:t> </a:t>
            </a:r>
            <a:r>
              <a:rPr lang="uk-UA" dirty="0"/>
              <a:t>національний</a:t>
            </a:r>
            <a:r>
              <a:rPr lang="ru-RU" dirty="0"/>
              <a:t> </a:t>
            </a:r>
            <a:r>
              <a:rPr lang="ru-RU" dirty="0" err="1"/>
              <a:t>одяг</a:t>
            </a:r>
            <a:r>
              <a:rPr lang="ru-RU" dirty="0"/>
              <a:t> на День </a:t>
            </a:r>
            <a:r>
              <a:rPr lang="ru-RU" dirty="0" err="1"/>
              <a:t>рідної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endParaRPr lang="uk-UA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668C1BE1-D56C-45CB-BE29-E25DC37034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684" y="818322"/>
            <a:ext cx="5614124" cy="5614124"/>
          </a:xfrm>
        </p:spPr>
      </p:pic>
    </p:spTree>
    <p:extLst>
      <p:ext uri="{BB962C8B-B14F-4D97-AF65-F5344CB8AC3E}">
        <p14:creationId xmlns:p14="http://schemas.microsoft.com/office/powerpoint/2010/main" val="33303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92">
        <p14:reveal/>
      </p:transition>
    </mc:Choice>
    <mc:Fallback xmlns="">
      <p:transition spd="slow" advTm="492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8469EE-9800-4FE1-A3AC-4C491C328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5669" y="287357"/>
            <a:ext cx="9144000" cy="1143000"/>
          </a:xfrm>
        </p:spPr>
        <p:txBody>
          <a:bodyPr/>
          <a:lstStyle/>
          <a:p>
            <a:r>
              <a:rPr lang="ru-RU" dirty="0" err="1"/>
              <a:t>Радісно</a:t>
            </a:r>
            <a:r>
              <a:rPr lang="ru-RU" dirty="0"/>
              <a:t> проводили час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друзями</a:t>
            </a:r>
            <a:endParaRPr lang="uk-UA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5AF1E0E3-7192-4F13-93E9-E6FF697A78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668" y="1904999"/>
            <a:ext cx="3403497" cy="4537995"/>
          </a:xfrm>
        </p:spPr>
      </p:pic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D84E2CB3-E639-4D78-BBC6-5C08C0BD33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835" y="1904999"/>
            <a:ext cx="3403496" cy="4537995"/>
          </a:xfrm>
        </p:spPr>
      </p:pic>
    </p:spTree>
    <p:extLst>
      <p:ext uri="{BB962C8B-B14F-4D97-AF65-F5344CB8AC3E}">
        <p14:creationId xmlns:p14="http://schemas.microsoft.com/office/powerpoint/2010/main" val="279867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99">
        <p14:reveal/>
      </p:transition>
    </mc:Choice>
    <mc:Fallback xmlns="">
      <p:transition spd="slow" advTm="499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718AC-28B3-46C2-A29D-CC843857F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65653"/>
            <a:ext cx="5936974" cy="1104121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Поздоровляли</a:t>
            </a:r>
            <a:r>
              <a:rPr lang="ru-RU" dirty="0"/>
              <a:t> наших </a:t>
            </a:r>
            <a:r>
              <a:rPr lang="ru-RU" dirty="0" err="1"/>
              <a:t>прекрасних</a:t>
            </a:r>
            <a:r>
              <a:rPr lang="ru-RU" dirty="0"/>
              <a:t> </a:t>
            </a:r>
            <a:r>
              <a:rPr lang="ru-RU" dirty="0" err="1"/>
              <a:t>дівчаток</a:t>
            </a:r>
            <a:r>
              <a:rPr lang="ru-RU" dirty="0"/>
              <a:t> та </a:t>
            </a:r>
            <a:r>
              <a:rPr lang="ru-RU" dirty="0" err="1"/>
              <a:t>жінок</a:t>
            </a:r>
            <a:r>
              <a:rPr lang="ru-RU" dirty="0"/>
              <a:t> з 8 </a:t>
            </a:r>
            <a:r>
              <a:rPr lang="ru-RU" dirty="0" err="1"/>
              <a:t>березня</a:t>
            </a:r>
            <a:endParaRPr lang="uk-UA" dirty="0"/>
          </a:p>
        </p:txBody>
      </p:sp>
      <p:pic>
        <p:nvPicPr>
          <p:cNvPr id="10" name="Місце для вмісту 9">
            <a:extLst>
              <a:ext uri="{FF2B5EF4-FFF2-40B4-BE49-F238E27FC236}">
                <a16:creationId xmlns:a16="http://schemas.microsoft.com/office/drawing/2014/main" id="{FB2AD4E7-729D-4CAA-9259-69B59C9D91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794" y="1782961"/>
            <a:ext cx="4389438" cy="3292078"/>
          </a:xfrm>
        </p:spPr>
      </p:pic>
      <p:pic>
        <p:nvPicPr>
          <p:cNvPr id="12" name="Місце для вмісту 11">
            <a:extLst>
              <a:ext uri="{FF2B5EF4-FFF2-40B4-BE49-F238E27FC236}">
                <a16:creationId xmlns:a16="http://schemas.microsoft.com/office/drawing/2014/main" id="{84825419-BE31-4EFD-A33A-55ABEB1D7D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604" y="3995724"/>
            <a:ext cx="5778448" cy="2670184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FA503D-023A-4F9F-8F33-F3A2B2B897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168" y="39951"/>
            <a:ext cx="3316414" cy="395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5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63">
        <p14:reveal/>
      </p:transition>
    </mc:Choice>
    <mc:Fallback xmlns="">
      <p:transition spd="slow" advTm="863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8C066C-1D1B-423A-9A20-41CC6B94B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65653"/>
            <a:ext cx="4265000" cy="1210138"/>
          </a:xfrm>
        </p:spPr>
        <p:txBody>
          <a:bodyPr>
            <a:normAutofit fontScale="90000"/>
          </a:bodyPr>
          <a:lstStyle/>
          <a:p>
            <a:r>
              <a:rPr lang="ru-RU" dirty="0"/>
              <a:t>Ми читали </a:t>
            </a:r>
            <a:r>
              <a:rPr lang="ru-RU" dirty="0" err="1"/>
              <a:t>вірші</a:t>
            </a:r>
            <a:r>
              <a:rPr lang="ru-RU" dirty="0"/>
              <a:t> до дня </a:t>
            </a:r>
            <a:r>
              <a:rPr lang="ru-RU" dirty="0" err="1"/>
              <a:t>народження</a:t>
            </a:r>
            <a:r>
              <a:rPr lang="ru-RU" dirty="0"/>
              <a:t> Тараса Шевченка</a:t>
            </a:r>
            <a:endParaRPr lang="uk-UA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A60F0CE5-56AF-49F5-B93D-D02E8FECEB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437" y="1905000"/>
            <a:ext cx="4140563" cy="4114800"/>
          </a:xfrm>
        </p:spPr>
      </p:pic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9E709485-894E-4B50-983C-9CCF412737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2651856"/>
            <a:ext cx="4389437" cy="361689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48AB74-A6B4-4D5E-8DCF-B4EC0C5EADA8}"/>
              </a:ext>
            </a:extLst>
          </p:cNvPr>
          <p:cNvSpPr txBox="1"/>
          <p:nvPr/>
        </p:nvSpPr>
        <p:spPr>
          <a:xfrm>
            <a:off x="6278563" y="392925"/>
            <a:ext cx="4389436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100" dirty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Відвідували</a:t>
            </a:r>
            <a:r>
              <a:rPr lang="uk-UA" dirty="0"/>
              <a:t> </a:t>
            </a:r>
            <a:r>
              <a:rPr lang="uk-UA" sz="3100" dirty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посольства та консульства різних країн</a:t>
            </a:r>
          </a:p>
        </p:txBody>
      </p:sp>
    </p:spTree>
    <p:extLst>
      <p:ext uri="{BB962C8B-B14F-4D97-AF65-F5344CB8AC3E}">
        <p14:creationId xmlns:p14="http://schemas.microsoft.com/office/powerpoint/2010/main" val="82390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90">
        <p14:reveal/>
      </p:transition>
    </mc:Choice>
    <mc:Fallback xmlns="">
      <p:transition spd="slow" advTm="99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09AA21-3DC7-4531-8330-2864454FA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628" y="253387"/>
            <a:ext cx="4814371" cy="1795749"/>
          </a:xfrm>
        </p:spPr>
        <p:txBody>
          <a:bodyPr>
            <a:normAutofit/>
          </a:bodyPr>
          <a:lstStyle/>
          <a:p>
            <a:r>
              <a:rPr lang="ru-RU" dirty="0"/>
              <a:t>Ми </a:t>
            </a:r>
            <a:r>
              <a:rPr lang="ru-RU" dirty="0" err="1"/>
              <a:t>виграли</a:t>
            </a:r>
            <a:r>
              <a:rPr lang="ru-RU" dirty="0"/>
              <a:t> у </a:t>
            </a:r>
            <a:r>
              <a:rPr lang="ru-RU" dirty="0" err="1"/>
              <a:t>конкурсі</a:t>
            </a:r>
            <a:r>
              <a:rPr lang="ru-RU" dirty="0"/>
              <a:t> «</a:t>
            </a:r>
            <a:r>
              <a:rPr lang="ru-RU" dirty="0" err="1"/>
              <a:t>творча</a:t>
            </a:r>
            <a:r>
              <a:rPr lang="ru-RU" dirty="0"/>
              <a:t> </a:t>
            </a:r>
            <a:r>
              <a:rPr lang="ru-RU" dirty="0" err="1"/>
              <a:t>логіка</a:t>
            </a:r>
            <a:r>
              <a:rPr lang="ru-RU" dirty="0"/>
              <a:t>»!</a:t>
            </a:r>
            <a:endParaRPr lang="uk-UA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E6BB690F-162D-4C5E-91AE-A1319A6F2B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798" y="2049136"/>
            <a:ext cx="4389438" cy="218496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5EE4AC-2F10-4C56-AF79-80ED01863B98}"/>
              </a:ext>
            </a:extLst>
          </p:cNvPr>
          <p:cNvSpPr txBox="1"/>
          <p:nvPr/>
        </p:nvSpPr>
        <p:spPr>
          <a:xfrm>
            <a:off x="6278564" y="429298"/>
            <a:ext cx="541001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400" dirty="0" err="1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Наші</a:t>
            </a:r>
            <a:r>
              <a:rPr lang="ru-RU" sz="3400" dirty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400" dirty="0" err="1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вчителі</a:t>
            </a:r>
            <a:r>
              <a:rPr lang="ru-RU" sz="3400" dirty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400" dirty="0" err="1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також</a:t>
            </a:r>
            <a:r>
              <a:rPr lang="ru-RU" sz="3400" dirty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не </a:t>
            </a:r>
            <a:r>
              <a:rPr lang="ru-RU" sz="3400" dirty="0" err="1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залишались</a:t>
            </a:r>
            <a:r>
              <a:rPr lang="ru-RU" sz="3400" dirty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400" dirty="0" err="1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осторонь</a:t>
            </a:r>
            <a:r>
              <a:rPr lang="ru-RU" sz="3400" dirty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ru-RU" sz="3400" dirty="0" err="1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досягнення</a:t>
            </a:r>
            <a:r>
              <a:rPr lang="ru-RU" sz="3400" dirty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не </a:t>
            </a:r>
            <a:r>
              <a:rPr lang="ru-RU" sz="3400" dirty="0" err="1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тільки</a:t>
            </a:r>
            <a:r>
              <a:rPr lang="ru-RU" sz="3400" dirty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в наших </a:t>
            </a:r>
            <a:r>
              <a:rPr lang="ru-RU" sz="3400" dirty="0" err="1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учнів</a:t>
            </a:r>
            <a:r>
              <a:rPr lang="ru-RU" sz="3400" dirty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!</a:t>
            </a:r>
            <a:endParaRPr lang="uk-UA" sz="3400" dirty="0">
              <a:solidFill>
                <a:schemeClr val="tx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Місце для вмісту 11">
            <a:extLst>
              <a:ext uri="{FF2B5EF4-FFF2-40B4-BE49-F238E27FC236}">
                <a16:creationId xmlns:a16="http://schemas.microsoft.com/office/drawing/2014/main" id="{3D7AE6A3-A16E-4F54-85CF-5317CDF431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8228" r="5776" b="28671"/>
          <a:stretch/>
        </p:blipFill>
        <p:spPr>
          <a:xfrm>
            <a:off x="6278564" y="2614561"/>
            <a:ext cx="5410016" cy="4065125"/>
          </a:xfrm>
        </p:spPr>
      </p:pic>
    </p:spTree>
    <p:extLst>
      <p:ext uri="{BB962C8B-B14F-4D97-AF65-F5344CB8AC3E}">
        <p14:creationId xmlns:p14="http://schemas.microsoft.com/office/powerpoint/2010/main" val="346235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78">
        <p14:reveal/>
      </p:transition>
    </mc:Choice>
    <mc:Fallback xmlns="">
      <p:transition spd="slow" advTm="1478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F5EBD-DE47-474C-9BCB-B1CF1B922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Наші</a:t>
            </a:r>
            <a:r>
              <a:rPr lang="ru-RU" dirty="0"/>
              <a:t> онлайн уроки проходили весело та </a:t>
            </a:r>
            <a:r>
              <a:rPr lang="ru-RU" dirty="0" err="1"/>
              <a:t>інформативно</a:t>
            </a:r>
            <a:endParaRPr lang="uk-UA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39624BC7-E12F-488E-B9C7-0D69869939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608" y="1905000"/>
            <a:ext cx="4100221" cy="4114800"/>
          </a:xfrm>
        </p:spPr>
      </p:pic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66F5F682-3B97-4550-9FFE-D21DC55938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345" y="1905000"/>
            <a:ext cx="4929873" cy="4114800"/>
          </a:xfrm>
        </p:spPr>
      </p:pic>
    </p:spTree>
    <p:extLst>
      <p:ext uri="{BB962C8B-B14F-4D97-AF65-F5344CB8AC3E}">
        <p14:creationId xmlns:p14="http://schemas.microsoft.com/office/powerpoint/2010/main" val="322098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05">
        <p14:reveal/>
      </p:transition>
    </mc:Choice>
    <mc:Fallback xmlns="">
      <p:transition spd="slow" advTm="1205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F5EBD-DE47-474C-9BCB-B1CF1B922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80062"/>
            <a:ext cx="9144000" cy="1143000"/>
          </a:xfrm>
        </p:spPr>
        <p:txBody>
          <a:bodyPr/>
          <a:lstStyle/>
          <a:p>
            <a:r>
              <a:rPr lang="ru-RU" dirty="0" err="1"/>
              <a:t>Вивчали</a:t>
            </a:r>
            <a:r>
              <a:rPr lang="ru-RU" dirty="0"/>
              <a:t> </a:t>
            </a:r>
            <a:r>
              <a:rPr lang="ru-RU" dirty="0" err="1"/>
              <a:t>пташочок</a:t>
            </a:r>
            <a:r>
              <a:rPr lang="ru-RU" dirty="0"/>
              <a:t> на </a:t>
            </a:r>
            <a:r>
              <a:rPr lang="ru-RU" dirty="0" err="1"/>
              <a:t>біології</a:t>
            </a:r>
            <a:endParaRPr lang="uk-UA" dirty="0"/>
          </a:p>
        </p:txBody>
      </p:sp>
      <p:pic>
        <p:nvPicPr>
          <p:cNvPr id="12" name="Місце для вмісту 11">
            <a:extLst>
              <a:ext uri="{FF2B5EF4-FFF2-40B4-BE49-F238E27FC236}">
                <a16:creationId xmlns:a16="http://schemas.microsoft.com/office/drawing/2014/main" id="{543916E4-3956-4B1D-B53D-DFB036FD8B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82607" y="1708653"/>
            <a:ext cx="6826786" cy="5120089"/>
          </a:xfrm>
        </p:spPr>
      </p:pic>
    </p:spTree>
    <p:extLst>
      <p:ext uri="{BB962C8B-B14F-4D97-AF65-F5344CB8AC3E}">
        <p14:creationId xmlns:p14="http://schemas.microsoft.com/office/powerpoint/2010/main" val="3851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117">
        <p14:reveal/>
      </p:transition>
    </mc:Choice>
    <mc:Fallback xmlns="">
      <p:transition spd="slow" advTm="1117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F620DD-4890-4344-B54F-4968BB758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AD6336A-6382-4A41-A54A-BDEE6DF002B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60583DF-7A68-4579-9445-336D455726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 descr="насте[3591]_page-0001">
            <a:extLst>
              <a:ext uri="{FF2B5EF4-FFF2-40B4-BE49-F238E27FC236}">
                <a16:creationId xmlns:a16="http://schemas.microsoft.com/office/drawing/2014/main" id="{6A54C6AC-5A6B-4388-9517-A4446A5DF7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421" y="0"/>
            <a:ext cx="9698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7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74">
        <p:fade/>
      </p:transition>
    </mc:Choice>
    <mc:Fallback xmlns="">
      <p:transition spd="med" advTm="2774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2D432-2190-4D99-BB15-C1FBF7B56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 descr="насте[3591]_page-0002">
            <a:extLst>
              <a:ext uri="{FF2B5EF4-FFF2-40B4-BE49-F238E27FC236}">
                <a16:creationId xmlns:a16="http://schemas.microsoft.com/office/drawing/2014/main" id="{8E912305-FC95-4EB5-89CA-0D8C033BC3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948" y="0"/>
            <a:ext cx="9698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3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52">
        <p:fade/>
      </p:transition>
    </mc:Choice>
    <mc:Fallback xmlns="">
      <p:transition spd="med" advTm="2552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2D432-2190-4D99-BB15-C1FBF7B56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 descr="насте[3591]_page-0003">
            <a:extLst>
              <a:ext uri="{FF2B5EF4-FFF2-40B4-BE49-F238E27FC236}">
                <a16:creationId xmlns:a16="http://schemas.microsoft.com/office/drawing/2014/main" id="{94BE7834-7885-4BB9-8093-D52D8A34CB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8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6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45">
        <p:fade/>
      </p:transition>
    </mc:Choice>
    <mc:Fallback xmlns="">
      <p:transition spd="med" advTm="2545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099" y="408214"/>
            <a:ext cx="10842171" cy="604157"/>
          </a:xfrm>
        </p:spPr>
        <p:txBody>
          <a:bodyPr rtlCol="0">
            <a:normAutofit/>
          </a:bodyPr>
          <a:lstStyle/>
          <a:p>
            <a:pPr algn="ctr" rtl="0"/>
            <a:r>
              <a:rPr lang="uk-UA" dirty="0"/>
              <a:t>Успішність учнів за підсумками навчального року</a:t>
            </a:r>
          </a:p>
        </p:txBody>
      </p:sp>
      <p:graphicFrame>
        <p:nvGraphicFramePr>
          <p:cNvPr id="6" name="Объект 5" descr="Гистограмма с группировкой, где показаны значения трех рядов для четырех категорий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0058255"/>
              </p:ext>
            </p:extLst>
          </p:nvPr>
        </p:nvGraphicFramePr>
        <p:xfrm>
          <a:off x="1524000" y="1102179"/>
          <a:ext cx="9326336" cy="4912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6854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1060">
        <p14:reveal/>
      </p:transition>
    </mc:Choice>
    <mc:Fallback xmlns="">
      <p:transition spd="slow" advTm="110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2D432-2190-4D99-BB15-C1FBF7B56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 descr="насте[3591]_page-0004">
            <a:extLst>
              <a:ext uri="{FF2B5EF4-FFF2-40B4-BE49-F238E27FC236}">
                <a16:creationId xmlns:a16="http://schemas.microsoft.com/office/drawing/2014/main" id="{517E7468-B36A-421A-B0A9-20DF1C665B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81" y="0"/>
            <a:ext cx="9698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7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7">
        <p:fade/>
      </p:transition>
    </mc:Choice>
    <mc:Fallback xmlns="">
      <p:transition spd="med" advTm="2507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2D432-2190-4D99-BB15-C1FBF7B56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 descr="насте[3591]_page-0005">
            <a:extLst>
              <a:ext uri="{FF2B5EF4-FFF2-40B4-BE49-F238E27FC236}">
                <a16:creationId xmlns:a16="http://schemas.microsoft.com/office/drawing/2014/main" id="{8F16E920-C132-4C96-8242-6404AC2054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8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0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42">
        <p:fade/>
      </p:transition>
    </mc:Choice>
    <mc:Fallback xmlns="">
      <p:transition spd="med" advTm="2942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2D432-2190-4D99-BB15-C1FBF7B56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 descr="насте[3591]_page-0006">
            <a:extLst>
              <a:ext uri="{FF2B5EF4-FFF2-40B4-BE49-F238E27FC236}">
                <a16:creationId xmlns:a16="http://schemas.microsoft.com/office/drawing/2014/main" id="{399FBD4A-8632-48C0-995E-5A902B0E87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8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6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45">
        <p:fade/>
      </p:transition>
    </mc:Choice>
    <mc:Fallback xmlns="">
      <p:transition spd="med" advTm="2645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2D432-2190-4D99-BB15-C1FBF7B56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 descr="насте[3591]_page-0007">
            <a:extLst>
              <a:ext uri="{FF2B5EF4-FFF2-40B4-BE49-F238E27FC236}">
                <a16:creationId xmlns:a16="http://schemas.microsoft.com/office/drawing/2014/main" id="{B26AF2BB-0153-446B-BFDB-813DBEA255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8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9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40">
        <p:fade/>
      </p:transition>
    </mc:Choice>
    <mc:Fallback xmlns="">
      <p:transition spd="med" advTm="354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2D432-2190-4D99-BB15-C1FBF7B56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 descr="насте[3591]_page-0008">
            <a:extLst>
              <a:ext uri="{FF2B5EF4-FFF2-40B4-BE49-F238E27FC236}">
                <a16:creationId xmlns:a16="http://schemas.microsoft.com/office/drawing/2014/main" id="{40D29ECA-E288-4906-95A9-000DEFEAC6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81" y="0"/>
            <a:ext cx="969803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7B3E62-19EA-412F-B71F-4AF3EFC021CF}"/>
              </a:ext>
            </a:extLst>
          </p:cNvPr>
          <p:cNvSpPr txBox="1"/>
          <p:nvPr/>
        </p:nvSpPr>
        <p:spPr>
          <a:xfrm>
            <a:off x="1597446" y="1773717"/>
            <a:ext cx="4616067" cy="21236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400" dirty="0"/>
              <a:t>Намагалися знайти спільне рішення</a:t>
            </a:r>
          </a:p>
        </p:txBody>
      </p:sp>
    </p:spTree>
    <p:extLst>
      <p:ext uri="{BB962C8B-B14F-4D97-AF65-F5344CB8AC3E}">
        <p14:creationId xmlns:p14="http://schemas.microsoft.com/office/powerpoint/2010/main" val="236948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93">
        <p:fade/>
      </p:transition>
    </mc:Choice>
    <mc:Fallback xmlns="">
      <p:transition spd="med" advTm="2893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2D432-2190-4D99-BB15-C1FBF7B56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 descr="насте[3591]_page-0009">
            <a:extLst>
              <a:ext uri="{FF2B5EF4-FFF2-40B4-BE49-F238E27FC236}">
                <a16:creationId xmlns:a16="http://schemas.microsoft.com/office/drawing/2014/main" id="{3A433782-5A7D-41EF-B13F-FF7C0FE779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8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2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72">
        <p:fade/>
      </p:transition>
    </mc:Choice>
    <mc:Fallback xmlns="">
      <p:transition spd="med" advTm="3172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2D432-2190-4D99-BB15-C1FBF7B56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 descr="насте[3591]_page-0010">
            <a:extLst>
              <a:ext uri="{FF2B5EF4-FFF2-40B4-BE49-F238E27FC236}">
                <a16:creationId xmlns:a16="http://schemas.microsoft.com/office/drawing/2014/main" id="{52E8E890-8BCC-42C1-8352-FD846AC800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8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8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33">
        <p:fade/>
      </p:transition>
    </mc:Choice>
    <mc:Fallback xmlns="">
      <p:transition spd="med" advTm="2433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FD83A-B415-482B-8524-011C095E9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277" y="868133"/>
            <a:ext cx="4098471" cy="4068533"/>
          </a:xfrm>
        </p:spPr>
        <p:txBody>
          <a:bodyPr>
            <a:noAutofit/>
          </a:bodyPr>
          <a:lstStyle/>
          <a:p>
            <a:r>
              <a:rPr lang="uk-UA" sz="2800" dirty="0"/>
              <a:t>Чудове завершення навчального року разом з платформою </a:t>
            </a:r>
            <a:r>
              <a:rPr lang="uk-UA" sz="2800" dirty="0" err="1"/>
              <a:t>iLearn</a:t>
            </a:r>
            <a:r>
              <a:rPr lang="uk-UA" sz="2800" dirty="0"/>
              <a:t> та учнями 9-10 класів. До вашої уваги </a:t>
            </a:r>
            <a:r>
              <a:rPr lang="uk-UA" sz="2800" dirty="0" err="1"/>
              <a:t>вебквест</a:t>
            </a:r>
            <a:r>
              <a:rPr lang="uk-UA" sz="2800" dirty="0"/>
              <a:t> з української літератури за творами зовнішнього незалежного оцінювання.</a:t>
            </a:r>
            <a:endParaRPr lang="uk-UA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На зображенні може бути: 3 людини та у приміщенні">
            <a:extLst>
              <a:ext uri="{FF2B5EF4-FFF2-40B4-BE49-F238E27FC236}">
                <a16:creationId xmlns:a16="http://schemas.microsoft.com/office/drawing/2014/main" id="{33EE2A2E-9FE1-4336-95D0-D8EA59A7916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551" y="416378"/>
            <a:ext cx="4086593" cy="620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695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838">
        <p14:reveal/>
      </p:transition>
    </mc:Choice>
    <mc:Fallback xmlns="">
      <p:transition spd="slow" advTm="58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F78B8-D7F0-4469-A95D-703466D0B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65653"/>
            <a:ext cx="3775113" cy="5295320"/>
          </a:xfrm>
        </p:spPr>
        <p:txBody>
          <a:bodyPr>
            <a:normAutofit/>
          </a:bodyPr>
          <a:lstStyle/>
          <a:p>
            <a:r>
              <a:rPr lang="ru-RU" dirty="0"/>
              <a:t>На початку </a:t>
            </a:r>
            <a:r>
              <a:rPr lang="ru-RU" dirty="0" err="1"/>
              <a:t>травня</a:t>
            </a:r>
            <a:r>
              <a:rPr lang="ru-RU" dirty="0"/>
              <a:t> ми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err="1"/>
              <a:t>прикрашаємо</a:t>
            </a:r>
            <a:r>
              <a:rPr lang="ru-RU" dirty="0"/>
              <a:t> наше </a:t>
            </a:r>
            <a:r>
              <a:rPr lang="ru-RU" dirty="0" err="1"/>
              <a:t>подвір’я</a:t>
            </a:r>
            <a:r>
              <a:rPr lang="ru-RU" dirty="0"/>
              <a:t> пахучими </a:t>
            </a:r>
            <a:r>
              <a:rPr lang="ru-RU" dirty="0" err="1"/>
              <a:t>чарівними</a:t>
            </a:r>
            <a:r>
              <a:rPr lang="ru-RU" dirty="0"/>
              <a:t> </a:t>
            </a:r>
            <a:r>
              <a:rPr lang="ru-RU" dirty="0" err="1"/>
              <a:t>квіточками</a:t>
            </a:r>
            <a:endParaRPr lang="uk-UA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1389DB13-8315-4E67-AC19-A5BC9A63A7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49124" y="565652"/>
            <a:ext cx="5554787" cy="5559725"/>
          </a:xfrm>
        </p:spPr>
      </p:pic>
    </p:spTree>
    <p:extLst>
      <p:ext uri="{BB962C8B-B14F-4D97-AF65-F5344CB8AC3E}">
        <p14:creationId xmlns:p14="http://schemas.microsoft.com/office/powerpoint/2010/main" val="201592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600">
        <p14:reveal/>
      </p:transition>
    </mc:Choice>
    <mc:Fallback xmlns="">
      <p:transition spd="slow" advTm="26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B2B84-80A6-4346-9668-931398070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Ми клали </a:t>
            </a:r>
            <a:r>
              <a:rPr lang="ru-RU" dirty="0" err="1"/>
              <a:t>квіти</a:t>
            </a:r>
            <a:r>
              <a:rPr lang="ru-RU" dirty="0"/>
              <a:t> до </a:t>
            </a:r>
            <a:r>
              <a:rPr lang="ru-RU" dirty="0" err="1"/>
              <a:t>вічного</a:t>
            </a:r>
            <a:r>
              <a:rPr lang="ru-RU" dirty="0"/>
              <a:t> </a:t>
            </a:r>
            <a:r>
              <a:rPr lang="ru-RU" dirty="0" err="1"/>
              <a:t>вогню</a:t>
            </a:r>
            <a:r>
              <a:rPr lang="ru-RU" dirty="0"/>
              <a:t> з </a:t>
            </a:r>
            <a:r>
              <a:rPr lang="ru-RU" dirty="0" err="1"/>
              <a:t>нагоди</a:t>
            </a:r>
            <a:r>
              <a:rPr lang="ru-RU" dirty="0"/>
              <a:t> Дня </a:t>
            </a:r>
            <a:r>
              <a:rPr lang="ru-RU" dirty="0" err="1"/>
              <a:t>пам’яті</a:t>
            </a:r>
            <a:r>
              <a:rPr lang="ru-RU" dirty="0"/>
              <a:t> та </a:t>
            </a:r>
            <a:r>
              <a:rPr lang="ru-RU" dirty="0" err="1"/>
              <a:t>примирення</a:t>
            </a:r>
            <a:r>
              <a:rPr lang="ru-RU" dirty="0"/>
              <a:t>, проводили уроки </a:t>
            </a:r>
            <a:r>
              <a:rPr lang="ru-RU" dirty="0" err="1"/>
              <a:t>мужності</a:t>
            </a:r>
            <a:r>
              <a:rPr lang="ru-RU" dirty="0"/>
              <a:t> та </a:t>
            </a:r>
            <a:r>
              <a:rPr lang="ru-RU" dirty="0" err="1"/>
              <a:t>пам’яті</a:t>
            </a:r>
            <a:endParaRPr lang="uk-UA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51A27053-84BB-4CF8-ACAD-8E840F082A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31609" y="1905000"/>
            <a:ext cx="4174219" cy="4114800"/>
          </a:xfrm>
        </p:spPr>
      </p:pic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9D02378F-95F1-4D99-A5A3-C6F7455C5E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86172" y="1905000"/>
            <a:ext cx="4174219" cy="4114800"/>
          </a:xfrm>
        </p:spPr>
      </p:pic>
    </p:spTree>
    <p:extLst>
      <p:ext uri="{BB962C8B-B14F-4D97-AF65-F5344CB8AC3E}">
        <p14:creationId xmlns:p14="http://schemas.microsoft.com/office/powerpoint/2010/main" val="58784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332">
        <p14:reveal/>
      </p:transition>
    </mc:Choice>
    <mc:Fallback xmlns="">
      <p:transition spd="slow" advTm="2332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B5852A-D0D0-4A82-915A-8EBE1091F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Розподіл</a:t>
            </a: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uk-UA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результатів ЗНО 2021 </a:t>
            </a: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за шкалою 100-200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балів</a:t>
            </a:r>
            <a:endParaRPr lang="uk-UA" dirty="0"/>
          </a:p>
        </p:txBody>
      </p:sp>
      <p:graphicFrame>
        <p:nvGraphicFramePr>
          <p:cNvPr id="6" name="Таблиця 6">
            <a:extLst>
              <a:ext uri="{FF2B5EF4-FFF2-40B4-BE49-F238E27FC236}">
                <a16:creationId xmlns:a16="http://schemas.microsoft.com/office/drawing/2014/main" id="{0AC94619-4EC3-437B-ADB0-3675D6880E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7096813"/>
              </p:ext>
            </p:extLst>
          </p:nvPr>
        </p:nvGraphicFramePr>
        <p:xfrm>
          <a:off x="1381760" y="1889760"/>
          <a:ext cx="9824720" cy="4780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701310321"/>
                    </a:ext>
                  </a:extLst>
                </a:gridCol>
                <a:gridCol w="1039496">
                  <a:extLst>
                    <a:ext uri="{9D8B030D-6E8A-4147-A177-3AD203B41FA5}">
                      <a16:colId xmlns:a16="http://schemas.microsoft.com/office/drawing/2014/main" val="1541355045"/>
                    </a:ext>
                  </a:extLst>
                </a:gridCol>
                <a:gridCol w="1281748">
                  <a:extLst>
                    <a:ext uri="{9D8B030D-6E8A-4147-A177-3AD203B41FA5}">
                      <a16:colId xmlns:a16="http://schemas.microsoft.com/office/drawing/2014/main" val="1517321419"/>
                    </a:ext>
                  </a:extLst>
                </a:gridCol>
                <a:gridCol w="1281748">
                  <a:extLst>
                    <a:ext uri="{9D8B030D-6E8A-4147-A177-3AD203B41FA5}">
                      <a16:colId xmlns:a16="http://schemas.microsoft.com/office/drawing/2014/main" val="2753512032"/>
                    </a:ext>
                  </a:extLst>
                </a:gridCol>
                <a:gridCol w="1281748">
                  <a:extLst>
                    <a:ext uri="{9D8B030D-6E8A-4147-A177-3AD203B41FA5}">
                      <a16:colId xmlns:a16="http://schemas.microsoft.com/office/drawing/2014/main" val="2286837963"/>
                    </a:ext>
                  </a:extLst>
                </a:gridCol>
                <a:gridCol w="1281748">
                  <a:extLst>
                    <a:ext uri="{9D8B030D-6E8A-4147-A177-3AD203B41FA5}">
                      <a16:colId xmlns:a16="http://schemas.microsoft.com/office/drawing/2014/main" val="3433919278"/>
                    </a:ext>
                  </a:extLst>
                </a:gridCol>
                <a:gridCol w="1118232">
                  <a:extLst>
                    <a:ext uri="{9D8B030D-6E8A-4147-A177-3AD203B41FA5}">
                      <a16:colId xmlns:a16="http://schemas.microsoft.com/office/drawing/2014/main" val="297642685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470864892"/>
                    </a:ext>
                  </a:extLst>
                </a:gridCol>
              </a:tblGrid>
              <a:tr h="681149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1" dirty="0">
                          <a:effectLst/>
                        </a:rPr>
                        <a:t>Предмет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1" dirty="0">
                          <a:effectLst/>
                        </a:rPr>
                        <a:t>Усього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1">
                          <a:effectLst/>
                        </a:rPr>
                        <a:t>не подолали поріг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1">
                          <a:effectLst/>
                        </a:rPr>
                        <a:t>100-120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1">
                          <a:effectLst/>
                        </a:rPr>
                        <a:t>120-140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1" dirty="0">
                          <a:effectLst/>
                        </a:rPr>
                        <a:t>140-160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1">
                          <a:effectLst/>
                        </a:rPr>
                        <a:t>160-180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1">
                          <a:effectLst/>
                        </a:rPr>
                        <a:t>180-200</a:t>
                      </a:r>
                    </a:p>
                  </a:txBody>
                  <a:tcPr marL="31750" marR="31750" marT="12700" marB="12700" anchor="ctr"/>
                </a:tc>
                <a:extLst>
                  <a:ext uri="{0D108BD9-81ED-4DB2-BD59-A6C34878D82A}">
                    <a16:rowId xmlns:a16="http://schemas.microsoft.com/office/drawing/2014/main" val="2995845361"/>
                  </a:ext>
                </a:extLst>
              </a:tr>
              <a:tr h="901401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Українська мова і література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33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2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9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8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2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5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7</a:t>
                      </a:r>
                    </a:p>
                  </a:txBody>
                  <a:tcPr marL="31750" marR="31750" marT="12700" marB="12700" anchor="ctr"/>
                </a:tc>
                <a:extLst>
                  <a:ext uri="{0D108BD9-81ED-4DB2-BD59-A6C34878D82A}">
                    <a16:rowId xmlns:a16="http://schemas.microsoft.com/office/drawing/2014/main" val="3891050303"/>
                  </a:ext>
                </a:extLst>
              </a:tr>
              <a:tr h="460897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Історія України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17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1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1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6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1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6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2</a:t>
                      </a:r>
                    </a:p>
                  </a:txBody>
                  <a:tcPr marL="31750" marR="31750" marT="12700" marB="12700" anchor="ctr"/>
                </a:tc>
                <a:extLst>
                  <a:ext uri="{0D108BD9-81ED-4DB2-BD59-A6C34878D82A}">
                    <a16:rowId xmlns:a16="http://schemas.microsoft.com/office/drawing/2014/main" val="4235201805"/>
                  </a:ext>
                </a:extLst>
              </a:tr>
              <a:tr h="460897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Математика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32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3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5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1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5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8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10</a:t>
                      </a:r>
                    </a:p>
                  </a:txBody>
                  <a:tcPr marL="31750" marR="31750" marT="12700" marB="12700" anchor="ctr"/>
                </a:tc>
                <a:extLst>
                  <a:ext uri="{0D108BD9-81ED-4DB2-BD59-A6C34878D82A}">
                    <a16:rowId xmlns:a16="http://schemas.microsoft.com/office/drawing/2014/main" val="2356675403"/>
                  </a:ext>
                </a:extLst>
              </a:tr>
              <a:tr h="297748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Фізика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2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uk-UA" sz="1200">
                        <a:effectLst/>
                      </a:endParaRP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uk-UA" sz="1200">
                        <a:effectLst/>
                      </a:endParaRP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1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uk-UA" sz="1200">
                        <a:effectLst/>
                      </a:endParaRP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uk-UA" sz="1200">
                        <a:effectLst/>
                      </a:endParaRP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1</a:t>
                      </a:r>
                    </a:p>
                  </a:txBody>
                  <a:tcPr marL="31750" marR="31750" marT="12700" marB="12700" anchor="ctr"/>
                </a:tc>
                <a:extLst>
                  <a:ext uri="{0D108BD9-81ED-4DB2-BD59-A6C34878D82A}">
                    <a16:rowId xmlns:a16="http://schemas.microsoft.com/office/drawing/2014/main" val="754958756"/>
                  </a:ext>
                </a:extLst>
              </a:tr>
              <a:tr h="297748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Хімія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3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uk-UA" sz="1200">
                        <a:effectLst/>
                      </a:endParaRP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uk-UA" sz="1200">
                        <a:effectLst/>
                      </a:endParaRP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uk-UA" sz="1200">
                        <a:effectLst/>
                      </a:endParaRP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1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uk-UA" sz="1200">
                        <a:effectLst/>
                      </a:endParaRP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2</a:t>
                      </a:r>
                    </a:p>
                  </a:txBody>
                  <a:tcPr marL="31750" marR="31750" marT="12700" marB="12700" anchor="ctr"/>
                </a:tc>
                <a:extLst>
                  <a:ext uri="{0D108BD9-81ED-4DB2-BD59-A6C34878D82A}">
                    <a16:rowId xmlns:a16="http://schemas.microsoft.com/office/drawing/2014/main" val="2344721205"/>
                  </a:ext>
                </a:extLst>
              </a:tr>
              <a:tr h="297748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Біологія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8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uk-UA" sz="1200">
                        <a:effectLst/>
                      </a:endParaRP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5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uk-UA" sz="1200">
                        <a:effectLst/>
                      </a:endParaRP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1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uk-UA" sz="1200">
                        <a:effectLst/>
                      </a:endParaRP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2</a:t>
                      </a:r>
                    </a:p>
                  </a:txBody>
                  <a:tcPr marL="31750" marR="31750" marT="12700" marB="12700" anchor="ctr"/>
                </a:tc>
                <a:extLst>
                  <a:ext uri="{0D108BD9-81ED-4DB2-BD59-A6C34878D82A}">
                    <a16:rowId xmlns:a16="http://schemas.microsoft.com/office/drawing/2014/main" val="3948115130"/>
                  </a:ext>
                </a:extLst>
              </a:tr>
              <a:tr h="460897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Географія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2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uk-UA" sz="1200">
                        <a:effectLst/>
                      </a:endParaRP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1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uk-UA" sz="1200">
                        <a:effectLst/>
                      </a:endParaRP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uk-UA" sz="1200">
                        <a:effectLst/>
                      </a:endParaRP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1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uk-UA" sz="1200">
                        <a:effectLst/>
                      </a:endParaRPr>
                    </a:p>
                  </a:txBody>
                  <a:tcPr marL="31750" marR="31750" marT="12700" marB="12700" anchor="ctr"/>
                </a:tc>
                <a:extLst>
                  <a:ext uri="{0D108BD9-81ED-4DB2-BD59-A6C34878D82A}">
                    <a16:rowId xmlns:a16="http://schemas.microsoft.com/office/drawing/2014/main" val="2129676293"/>
                  </a:ext>
                </a:extLst>
              </a:tr>
              <a:tr h="460897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Англійська мова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29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2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3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1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6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5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12</a:t>
                      </a:r>
                    </a:p>
                  </a:txBody>
                  <a:tcPr marL="31750" marR="31750" marT="12700" marB="12700" anchor="ctr"/>
                </a:tc>
                <a:extLst>
                  <a:ext uri="{0D108BD9-81ED-4DB2-BD59-A6C34878D82A}">
                    <a16:rowId xmlns:a16="http://schemas.microsoft.com/office/drawing/2014/main" val="1293064101"/>
                  </a:ext>
                </a:extLst>
              </a:tr>
              <a:tr h="460897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Українська мова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46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3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11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7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5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>
                          <a:effectLst/>
                        </a:rPr>
                        <a:t>12</a:t>
                      </a:r>
                    </a:p>
                  </a:txBody>
                  <a:tcPr marL="31750" marR="317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dirty="0">
                          <a:effectLst/>
                        </a:rPr>
                        <a:t>8</a:t>
                      </a:r>
                    </a:p>
                  </a:txBody>
                  <a:tcPr marL="31750" marR="31750" marT="12700" marB="12700" anchor="ctr"/>
                </a:tc>
                <a:extLst>
                  <a:ext uri="{0D108BD9-81ED-4DB2-BD59-A6C34878D82A}">
                    <a16:rowId xmlns:a16="http://schemas.microsoft.com/office/drawing/2014/main" val="379261481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3720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916">
        <p14:reveal/>
      </p:transition>
    </mc:Choice>
    <mc:Fallback xmlns="">
      <p:transition spd="slow" advTm="109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FD83A-B415-482B-8524-011C095E9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277" y="868133"/>
            <a:ext cx="8999087" cy="1417867"/>
          </a:xfrm>
        </p:spPr>
        <p:txBody>
          <a:bodyPr>
            <a:noAutofit/>
          </a:bodyPr>
          <a:lstStyle/>
          <a:p>
            <a:r>
              <a:rPr lang="uk-UA" sz="2400" dirty="0"/>
              <a:t>16 травня відбувся фінал англомовного марафону Київської МАН. Він проходив у всесвітньому форматі дебатів учасників проекту публічних виступів англійською мовою. Учениця 9-А класу </a:t>
            </a:r>
            <a:r>
              <a:rPr lang="uk-UA" sz="2400" dirty="0" err="1"/>
              <a:t>Чичкань</a:t>
            </a:r>
            <a:r>
              <a:rPr lang="uk-UA" sz="2400" dirty="0"/>
              <a:t> Мирослава стала учасницею команди, яка посіла друге місце.</a:t>
            </a:r>
            <a:br>
              <a:rPr lang="uk-UA" sz="2400" dirty="0"/>
            </a:br>
            <a:r>
              <a:rPr lang="uk-UA" sz="2400" dirty="0"/>
              <a:t>"</a:t>
            </a:r>
            <a:r>
              <a:rPr lang="en-US" sz="2400" dirty="0"/>
              <a:t>Loudspeaker. Express yourself!»</a:t>
            </a:r>
          </a:p>
        </p:txBody>
      </p:sp>
      <p:pic>
        <p:nvPicPr>
          <p:cNvPr id="6146" name="Picture 2" descr="На зображенні може бути: 1 особа та стоїть">
            <a:extLst>
              <a:ext uri="{FF2B5EF4-FFF2-40B4-BE49-F238E27FC236}">
                <a16:creationId xmlns:a16="http://schemas.microsoft.com/office/drawing/2014/main" id="{35A9CE31-91E4-4499-9FA8-F98F3CDB2A3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4" y="2449287"/>
            <a:ext cx="5660572" cy="424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769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167">
        <p14:reveal/>
      </p:transition>
    </mc:Choice>
    <mc:Fallback xmlns="">
      <p:transition spd="slow" advTm="81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FD83A-B415-482B-8524-011C095E9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349" y="721176"/>
            <a:ext cx="4098471" cy="5600700"/>
          </a:xfrm>
        </p:spPr>
        <p:txBody>
          <a:bodyPr>
            <a:noAutofit/>
          </a:bodyPr>
          <a:lstStyle/>
          <a:p>
            <a:r>
              <a:rPr lang="uk-UA" sz="2600" dirty="0"/>
              <a:t>23 травня відбувся Чемпіонат </a:t>
            </a:r>
            <a:r>
              <a:rPr lang="uk-UA" sz="2600" dirty="0" err="1"/>
              <a:t>м.Києва</a:t>
            </a:r>
            <a:r>
              <a:rPr lang="uk-UA" sz="2600" dirty="0"/>
              <a:t> з техніки пішохідного туризму серед учнівської молоді на дистанції "Крос-похід". Гарні результати отримали гуртківці 8А класу СШ88.</a:t>
            </a:r>
            <a:br>
              <a:rPr lang="uk-UA" sz="2600" dirty="0"/>
            </a:br>
            <a:r>
              <a:rPr lang="uk-UA" sz="2600" dirty="0"/>
              <a:t>Вітаємо </a:t>
            </a:r>
            <a:r>
              <a:rPr lang="uk-UA" sz="2600" dirty="0" err="1"/>
              <a:t>Мастрюкова</a:t>
            </a:r>
            <a:r>
              <a:rPr lang="uk-UA" sz="2600" dirty="0"/>
              <a:t> Костянтина з 1 місцем, Каратаєва Даниїла та </a:t>
            </a:r>
            <a:r>
              <a:rPr lang="uk-UA" sz="2600" dirty="0" err="1"/>
              <a:t>Мазепіну</a:t>
            </a:r>
            <a:r>
              <a:rPr lang="uk-UA" sz="2600" dirty="0"/>
              <a:t> Олесю з 2 місцем, Стеценко Дар'ю з 3 місцем.</a:t>
            </a:r>
          </a:p>
        </p:txBody>
      </p:sp>
      <p:pic>
        <p:nvPicPr>
          <p:cNvPr id="3074" name="Picture 2" descr="На зображенні може бути: 4 людини та на відкритому повітрі">
            <a:extLst>
              <a:ext uri="{FF2B5EF4-FFF2-40B4-BE49-F238E27FC236}">
                <a16:creationId xmlns:a16="http://schemas.microsoft.com/office/drawing/2014/main" id="{21E9021C-2765-434D-B2DD-CE6222735F0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386" y="214538"/>
            <a:ext cx="4569050" cy="610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На зображенні може бути: 4 людини, люди стоять та у приміщенні">
            <a:extLst>
              <a:ext uri="{FF2B5EF4-FFF2-40B4-BE49-F238E27FC236}">
                <a16:creationId xmlns:a16="http://schemas.microsoft.com/office/drawing/2014/main" id="{EACEE9AA-03C7-41A5-AD8F-D039EEBAD9C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478" y="721175"/>
            <a:ext cx="4430608" cy="592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90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440">
        <p14:reveal/>
      </p:transition>
    </mc:Choice>
    <mc:Fallback xmlns="">
      <p:transition spd="slow" advTm="44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На зображенні може бути: текст">
            <a:extLst>
              <a:ext uri="{FF2B5EF4-FFF2-40B4-BE49-F238E27FC236}">
                <a16:creationId xmlns:a16="http://schemas.microsoft.com/office/drawing/2014/main" id="{6D136D7D-03CA-4F2C-989D-E41A34E49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073" y="488948"/>
            <a:ext cx="10357613" cy="588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57556AA4-2C2A-4FCC-B765-D46324C8D6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557201" y="0"/>
            <a:ext cx="9024257" cy="6768192"/>
          </a:xfrm>
          <a:prstGeom prst="rect">
            <a:avLst/>
          </a:prstGeom>
        </p:spPr>
      </p:pic>
      <p:pic>
        <p:nvPicPr>
          <p:cNvPr id="5124" name="Picture 4" descr="На зображенні може бути: 18 людей, зокрема Ірина Привалова, дитина, люди стоять та на відкритому повітрі">
            <a:extLst>
              <a:ext uri="{FF2B5EF4-FFF2-40B4-BE49-F238E27FC236}">
                <a16:creationId xmlns:a16="http://schemas.microsoft.com/office/drawing/2014/main" id="{38EA6968-3719-456F-AB1F-9ECC7EBD4F4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722" y="44903"/>
            <a:ext cx="9024257" cy="676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На зображенні може бути: 12 людей, дитина, люди стоять та у приміщенні">
            <a:extLst>
              <a:ext uri="{FF2B5EF4-FFF2-40B4-BE49-F238E27FC236}">
                <a16:creationId xmlns:a16="http://schemas.microsoft.com/office/drawing/2014/main" id="{56FB55D2-4A35-4043-8589-D3FC6F907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На зображенні може бути: 13 людей та люди стоять">
            <a:extLst>
              <a:ext uri="{FF2B5EF4-FFF2-40B4-BE49-F238E27FC236}">
                <a16:creationId xmlns:a16="http://schemas.microsoft.com/office/drawing/2014/main" id="{BC19D275-A102-454D-82D3-CF41036B6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722" y="4490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На зображенні може бути: 17 людей, дитина та люди стоять">
            <a:extLst>
              <a:ext uri="{FF2B5EF4-FFF2-40B4-BE49-F238E27FC236}">
                <a16:creationId xmlns:a16="http://schemas.microsoft.com/office/drawing/2014/main" id="{7C8789CF-FFCF-4004-8871-17E8F2E6A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722" y="2245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На зображенні може бути: 8 людей, дитина, люди стоять та у приміщенні">
            <a:extLst>
              <a:ext uri="{FF2B5EF4-FFF2-40B4-BE49-F238E27FC236}">
                <a16:creationId xmlns:a16="http://schemas.microsoft.com/office/drawing/2014/main" id="{E24199DF-0E37-4E69-95C7-472CF5B63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На зображенні може бути: 10 людей, дитина, люди стоять та у приміщенні">
            <a:extLst>
              <a:ext uri="{FF2B5EF4-FFF2-40B4-BE49-F238E27FC236}">
                <a16:creationId xmlns:a16="http://schemas.microsoft.com/office/drawing/2014/main" id="{A53EE245-DCA8-44AB-ADD9-888BAAF70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199" y="6259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На зображенні може бути: 5 людей, люди стоять та у приміщенні">
            <a:extLst>
              <a:ext uri="{FF2B5EF4-FFF2-40B4-BE49-F238E27FC236}">
                <a16:creationId xmlns:a16="http://schemas.microsoft.com/office/drawing/2014/main" id="{3C353D75-80BA-4338-988D-835B141F1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50" y="-4490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На зображенні може бути: 12 людей, люди стоять та у приміщенні">
            <a:extLst>
              <a:ext uri="{FF2B5EF4-FFF2-40B4-BE49-F238E27FC236}">
                <a16:creationId xmlns:a16="http://schemas.microsoft.com/office/drawing/2014/main" id="{BE1BA3CB-4EBE-4F30-8527-009C2E129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101" y="-8980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920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515">
        <p14:reveal/>
      </p:transition>
    </mc:Choice>
    <mc:Fallback xmlns="">
      <p:transition spd="slow" advTm="35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FD83A-B415-482B-8524-011C095E9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349" y="721176"/>
            <a:ext cx="4098471" cy="5600700"/>
          </a:xfrm>
        </p:spPr>
        <p:txBody>
          <a:bodyPr>
            <a:noAutofit/>
          </a:bodyPr>
          <a:lstStyle/>
          <a:p>
            <a:r>
              <a:rPr lang="uk-UA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Добігає до завершення пілотування всеукраїнського проекту НУШ у якому наш 4-В пройшов довгий та насичений шлях. Ми вивчали, досліджували, експериментували, сперечалися та </a:t>
            </a:r>
            <a:r>
              <a:rPr lang="uk-UA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відшуковали</a:t>
            </a:r>
            <a:r>
              <a:rPr lang="uk-UA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істину… Навчилися висловлювати свою позицію, формулювати аргументи доводячи думку, висували гіпотези, помилялися та перемагали….</a:t>
            </a:r>
          </a:p>
        </p:txBody>
      </p:sp>
      <p:pic>
        <p:nvPicPr>
          <p:cNvPr id="1028" name="Picture 4" descr="На зображенні може бути: 5 людей, дитина, люди стоять та у приміщенні">
            <a:extLst>
              <a:ext uri="{FF2B5EF4-FFF2-40B4-BE49-F238E27FC236}">
                <a16:creationId xmlns:a16="http://schemas.microsoft.com/office/drawing/2014/main" id="{212E2817-7848-43C8-AF0C-1447961814A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897" y="1472293"/>
            <a:ext cx="3561671" cy="474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На зображенні може бути: дитина, сидить, стоїть та у приміщенні">
            <a:extLst>
              <a:ext uri="{FF2B5EF4-FFF2-40B4-BE49-F238E27FC236}">
                <a16:creationId xmlns:a16="http://schemas.microsoft.com/office/drawing/2014/main" id="{092AF9DD-23DA-48B8-90E8-B02A8EBF285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981" y="721176"/>
            <a:ext cx="3561670" cy="474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На зображенні може бути: 1 особа, стоїть та у приміщенні">
            <a:extLst>
              <a:ext uri="{FF2B5EF4-FFF2-40B4-BE49-F238E27FC236}">
                <a16:creationId xmlns:a16="http://schemas.microsoft.com/office/drawing/2014/main" id="{28EB27F3-3D5F-4665-99FE-1005D637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5" y="217712"/>
            <a:ext cx="3561671" cy="474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24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503">
        <p14:reveal/>
      </p:transition>
    </mc:Choice>
    <mc:Fallback xmlns="">
      <p:transition spd="slow" advTm="75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F04B6-7AC4-4C4F-9E0C-9C5E7D303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460555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uk-UA" sz="7200" dirty="0"/>
              <a:t>Дякуємо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26314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830">
        <p14:reveal/>
      </p:transition>
    </mc:Choice>
    <mc:Fallback xmlns="">
      <p:transition spd="slow" advTm="183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37182-DCD2-4770-92AC-DDCA8CE54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Розподіл</a:t>
            </a: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за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рівнями</a:t>
            </a: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навчальних</a:t>
            </a: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досягнень</a:t>
            </a:r>
            <a:endParaRPr lang="uk-UA" dirty="0"/>
          </a:p>
        </p:txBody>
      </p:sp>
      <p:graphicFrame>
        <p:nvGraphicFramePr>
          <p:cNvPr id="29" name="Діаграма 28">
            <a:extLst>
              <a:ext uri="{FF2B5EF4-FFF2-40B4-BE49-F238E27FC236}">
                <a16:creationId xmlns:a16="http://schemas.microsoft.com/office/drawing/2014/main" id="{919CE6E6-C26F-4961-8255-97239857DC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3422709"/>
              </p:ext>
            </p:extLst>
          </p:nvPr>
        </p:nvGraphicFramePr>
        <p:xfrm>
          <a:off x="2369820" y="1708653"/>
          <a:ext cx="7452360" cy="4983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3422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507">
        <p14:reveal/>
      </p:transition>
    </mc:Choice>
    <mc:Fallback xmlns="">
      <p:transition spd="slow" advTm="85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29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37182-DCD2-4770-92AC-DDCA8CE54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Розподіл</a:t>
            </a: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за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рівнями</a:t>
            </a: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навчальних</a:t>
            </a: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досягнень</a:t>
            </a:r>
            <a:endParaRPr lang="uk-UA" dirty="0"/>
          </a:p>
        </p:txBody>
      </p:sp>
      <p:graphicFrame>
        <p:nvGraphicFramePr>
          <p:cNvPr id="10" name="Діаграма 9">
            <a:extLst>
              <a:ext uri="{FF2B5EF4-FFF2-40B4-BE49-F238E27FC236}">
                <a16:creationId xmlns:a16="http://schemas.microsoft.com/office/drawing/2014/main" id="{195B1A7F-445B-443D-8641-BEFBFE48C1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1373296"/>
              </p:ext>
            </p:extLst>
          </p:nvPr>
        </p:nvGraphicFramePr>
        <p:xfrm>
          <a:off x="2408872" y="1800093"/>
          <a:ext cx="7374255" cy="4737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810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180">
        <p14:reveal/>
      </p:transition>
    </mc:Choice>
    <mc:Fallback xmlns="">
      <p:transition spd="slow" advTm="91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0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37182-DCD2-4770-92AC-DDCA8CE54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Розподіл</a:t>
            </a: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за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рівнями</a:t>
            </a: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навчальних</a:t>
            </a: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досягнень</a:t>
            </a:r>
            <a:endParaRPr lang="uk-UA" dirty="0"/>
          </a:p>
        </p:txBody>
      </p:sp>
      <p:graphicFrame>
        <p:nvGraphicFramePr>
          <p:cNvPr id="4" name="Діаграма 3">
            <a:extLst>
              <a:ext uri="{FF2B5EF4-FFF2-40B4-BE49-F238E27FC236}">
                <a16:creationId xmlns:a16="http://schemas.microsoft.com/office/drawing/2014/main" id="{9EDD1071-1020-4DA2-B2B7-308E001A3A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4393557"/>
              </p:ext>
            </p:extLst>
          </p:nvPr>
        </p:nvGraphicFramePr>
        <p:xfrm>
          <a:off x="2398395" y="1794510"/>
          <a:ext cx="7395210" cy="4857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31513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662">
        <p14:reveal/>
      </p:transition>
    </mc:Choice>
    <mc:Fallback xmlns="">
      <p:transition spd="slow" advTm="86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E52BCF-0F8D-4EA9-BA29-021D6B984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Розподіл за оцінками ДПА</a:t>
            </a:r>
            <a:endParaRPr lang="uk-UA" dirty="0"/>
          </a:p>
        </p:txBody>
      </p:sp>
      <p:graphicFrame>
        <p:nvGraphicFramePr>
          <p:cNvPr id="4" name="Місце для вмісту 3">
            <a:extLst>
              <a:ext uri="{FF2B5EF4-FFF2-40B4-BE49-F238E27FC236}">
                <a16:creationId xmlns:a16="http://schemas.microsoft.com/office/drawing/2014/main" id="{790E9891-D6E1-4FDD-8E5E-D56664AE68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9124871"/>
              </p:ext>
            </p:extLst>
          </p:nvPr>
        </p:nvGraphicFramePr>
        <p:xfrm>
          <a:off x="525780" y="1851660"/>
          <a:ext cx="11315703" cy="3749040"/>
        </p:xfrm>
        <a:graphic>
          <a:graphicData uri="http://schemas.openxmlformats.org/drawingml/2006/table">
            <a:tbl>
              <a:tblPr/>
              <a:tblGrid>
                <a:gridCol w="1435288">
                  <a:extLst>
                    <a:ext uri="{9D8B030D-6E8A-4147-A177-3AD203B41FA5}">
                      <a16:colId xmlns:a16="http://schemas.microsoft.com/office/drawing/2014/main" val="3892870779"/>
                    </a:ext>
                  </a:extLst>
                </a:gridCol>
                <a:gridCol w="1114395">
                  <a:extLst>
                    <a:ext uri="{9D8B030D-6E8A-4147-A177-3AD203B41FA5}">
                      <a16:colId xmlns:a16="http://schemas.microsoft.com/office/drawing/2014/main" val="3988851672"/>
                    </a:ext>
                  </a:extLst>
                </a:gridCol>
                <a:gridCol w="540841">
                  <a:extLst>
                    <a:ext uri="{9D8B030D-6E8A-4147-A177-3AD203B41FA5}">
                      <a16:colId xmlns:a16="http://schemas.microsoft.com/office/drawing/2014/main" val="375097841"/>
                    </a:ext>
                  </a:extLst>
                </a:gridCol>
                <a:gridCol w="579474">
                  <a:extLst>
                    <a:ext uri="{9D8B030D-6E8A-4147-A177-3AD203B41FA5}">
                      <a16:colId xmlns:a16="http://schemas.microsoft.com/office/drawing/2014/main" val="1589293334"/>
                    </a:ext>
                  </a:extLst>
                </a:gridCol>
                <a:gridCol w="573388">
                  <a:extLst>
                    <a:ext uri="{9D8B030D-6E8A-4147-A177-3AD203B41FA5}">
                      <a16:colId xmlns:a16="http://schemas.microsoft.com/office/drawing/2014/main" val="1928815720"/>
                    </a:ext>
                  </a:extLst>
                </a:gridCol>
                <a:gridCol w="785813">
                  <a:extLst>
                    <a:ext uri="{9D8B030D-6E8A-4147-A177-3AD203B41FA5}">
                      <a16:colId xmlns:a16="http://schemas.microsoft.com/office/drawing/2014/main" val="3841346050"/>
                    </a:ext>
                  </a:extLst>
                </a:gridCol>
                <a:gridCol w="785813">
                  <a:extLst>
                    <a:ext uri="{9D8B030D-6E8A-4147-A177-3AD203B41FA5}">
                      <a16:colId xmlns:a16="http://schemas.microsoft.com/office/drawing/2014/main" val="80688561"/>
                    </a:ext>
                  </a:extLst>
                </a:gridCol>
                <a:gridCol w="785813">
                  <a:extLst>
                    <a:ext uri="{9D8B030D-6E8A-4147-A177-3AD203B41FA5}">
                      <a16:colId xmlns:a16="http://schemas.microsoft.com/office/drawing/2014/main" val="1270735502"/>
                    </a:ext>
                  </a:extLst>
                </a:gridCol>
                <a:gridCol w="785813">
                  <a:extLst>
                    <a:ext uri="{9D8B030D-6E8A-4147-A177-3AD203B41FA5}">
                      <a16:colId xmlns:a16="http://schemas.microsoft.com/office/drawing/2014/main" val="1011601283"/>
                    </a:ext>
                  </a:extLst>
                </a:gridCol>
                <a:gridCol w="785813">
                  <a:extLst>
                    <a:ext uri="{9D8B030D-6E8A-4147-A177-3AD203B41FA5}">
                      <a16:colId xmlns:a16="http://schemas.microsoft.com/office/drawing/2014/main" val="612351288"/>
                    </a:ext>
                  </a:extLst>
                </a:gridCol>
                <a:gridCol w="785813">
                  <a:extLst>
                    <a:ext uri="{9D8B030D-6E8A-4147-A177-3AD203B41FA5}">
                      <a16:colId xmlns:a16="http://schemas.microsoft.com/office/drawing/2014/main" val="2577033124"/>
                    </a:ext>
                  </a:extLst>
                </a:gridCol>
                <a:gridCol w="785813">
                  <a:extLst>
                    <a:ext uri="{9D8B030D-6E8A-4147-A177-3AD203B41FA5}">
                      <a16:colId xmlns:a16="http://schemas.microsoft.com/office/drawing/2014/main" val="1032809168"/>
                    </a:ext>
                  </a:extLst>
                </a:gridCol>
                <a:gridCol w="785813">
                  <a:extLst>
                    <a:ext uri="{9D8B030D-6E8A-4147-A177-3AD203B41FA5}">
                      <a16:colId xmlns:a16="http://schemas.microsoft.com/office/drawing/2014/main" val="3279740332"/>
                    </a:ext>
                  </a:extLst>
                </a:gridCol>
                <a:gridCol w="785813">
                  <a:extLst>
                    <a:ext uri="{9D8B030D-6E8A-4147-A177-3AD203B41FA5}">
                      <a16:colId xmlns:a16="http://schemas.microsoft.com/office/drawing/2014/main" val="2144191519"/>
                    </a:ext>
                  </a:extLst>
                </a:gridCol>
              </a:tblGrid>
              <a:tr h="612768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 dirty="0">
                          <a:effectLst/>
                        </a:rPr>
                        <a:t>Предмет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>
                          <a:effectLst/>
                        </a:rPr>
                        <a:t>Усього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 dirty="0">
                          <a:effectLst/>
                        </a:rPr>
                        <a:t>1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 dirty="0">
                          <a:effectLst/>
                        </a:rPr>
                        <a:t>2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 dirty="0">
                          <a:effectLst/>
                        </a:rPr>
                        <a:t>3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 dirty="0">
                          <a:effectLst/>
                        </a:rPr>
                        <a:t>4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 dirty="0">
                          <a:effectLst/>
                        </a:rPr>
                        <a:t>5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 dirty="0">
                          <a:effectLst/>
                        </a:rPr>
                        <a:t>6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 dirty="0">
                          <a:effectLst/>
                        </a:rPr>
                        <a:t>7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 dirty="0">
                          <a:effectLst/>
                        </a:rPr>
                        <a:t>8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 dirty="0">
                          <a:effectLst/>
                        </a:rPr>
                        <a:t>9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 dirty="0">
                          <a:effectLst/>
                        </a:rPr>
                        <a:t>10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 dirty="0">
                          <a:effectLst/>
                        </a:rPr>
                        <a:t>11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 dirty="0">
                          <a:effectLst/>
                        </a:rPr>
                        <a:t>12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555785"/>
                  </a:ext>
                </a:extLst>
              </a:tr>
              <a:tr h="1476719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>
                          <a:effectLst/>
                        </a:rPr>
                        <a:t>Українська мова і література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>
                          <a:effectLst/>
                        </a:rPr>
                        <a:t>33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uk-UA" sz="1800" dirty="0">
                        <a:effectLst/>
                      </a:endParaRP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>
                          <a:effectLst/>
                        </a:rPr>
                        <a:t>1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dirty="0">
                          <a:effectLst/>
                        </a:rPr>
                        <a:t>1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dirty="0">
                          <a:effectLst/>
                        </a:rPr>
                        <a:t>6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>
                          <a:effectLst/>
                        </a:rPr>
                        <a:t>5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dirty="0">
                          <a:effectLst/>
                        </a:rPr>
                        <a:t>4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>
                          <a:effectLst/>
                        </a:rPr>
                        <a:t>2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>
                          <a:effectLst/>
                        </a:rPr>
                        <a:t>1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>
                          <a:effectLst/>
                        </a:rPr>
                        <a:t>5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>
                          <a:effectLst/>
                        </a:rPr>
                        <a:t>5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>
                          <a:effectLst/>
                        </a:rPr>
                        <a:t>3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uk-UA" sz="1800" dirty="0">
                        <a:effectLst/>
                      </a:endParaRP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214664"/>
                  </a:ext>
                </a:extLst>
              </a:tr>
              <a:tr h="871952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>
                          <a:effectLst/>
                        </a:rPr>
                        <a:t>Історія України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>
                          <a:effectLst/>
                        </a:rPr>
                        <a:t>29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uk-UA" sz="1800">
                        <a:effectLst/>
                      </a:endParaRP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uk-UA" sz="1800">
                        <a:effectLst/>
                      </a:endParaRP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uk-UA" sz="1800">
                        <a:effectLst/>
                      </a:endParaRP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uk-UA" sz="1800" dirty="0">
                        <a:effectLst/>
                      </a:endParaRP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>
                          <a:effectLst/>
                        </a:rPr>
                        <a:t>1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dirty="0">
                          <a:effectLst/>
                        </a:rPr>
                        <a:t>1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dirty="0">
                          <a:effectLst/>
                        </a:rPr>
                        <a:t>2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dirty="0">
                          <a:effectLst/>
                        </a:rPr>
                        <a:t>4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>
                          <a:effectLst/>
                        </a:rPr>
                        <a:t>2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dirty="0">
                          <a:effectLst/>
                        </a:rPr>
                        <a:t>2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dirty="0">
                          <a:effectLst/>
                        </a:rPr>
                        <a:t>3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dirty="0">
                          <a:effectLst/>
                        </a:rPr>
                        <a:t>2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946375"/>
                  </a:ext>
                </a:extLst>
              </a:tr>
              <a:tr h="787601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>
                          <a:effectLst/>
                        </a:rPr>
                        <a:t>Математика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>
                          <a:effectLst/>
                        </a:rPr>
                        <a:t>34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uk-UA" sz="1800">
                        <a:effectLst/>
                      </a:endParaRP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uk-UA" sz="1800">
                        <a:effectLst/>
                      </a:endParaRP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>
                          <a:effectLst/>
                        </a:rPr>
                        <a:t>3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>
                          <a:effectLst/>
                        </a:rPr>
                        <a:t>3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>
                          <a:effectLst/>
                        </a:rPr>
                        <a:t>2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>
                          <a:effectLst/>
                        </a:rPr>
                        <a:t>1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dirty="0">
                          <a:effectLst/>
                        </a:rPr>
                        <a:t>4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dirty="0">
                          <a:effectLst/>
                        </a:rPr>
                        <a:t>2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dirty="0">
                          <a:effectLst/>
                        </a:rPr>
                        <a:t>5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dirty="0">
                          <a:effectLst/>
                        </a:rPr>
                        <a:t>5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dirty="0">
                          <a:effectLst/>
                        </a:rPr>
                        <a:t>5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dirty="0">
                          <a:effectLst/>
                        </a:rPr>
                        <a:t>2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21242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7366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068">
        <p14:reveal/>
      </p:transition>
    </mc:Choice>
    <mc:Fallback xmlns="">
      <p:transition spd="slow" advTm="60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E52BCF-0F8D-4EA9-BA29-021D6B984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069" y="214312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Якісний склад педагогічного колективу СШ №88 у 2020-2021 </a:t>
            </a:r>
            <a:r>
              <a:rPr lang="uk-UA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н.р</a:t>
            </a:r>
            <a:r>
              <a:rPr lang="uk-UA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</a:t>
            </a:r>
            <a:endParaRPr lang="uk-UA" dirty="0"/>
          </a:p>
        </p:txBody>
      </p:sp>
      <p:graphicFrame>
        <p:nvGraphicFramePr>
          <p:cNvPr id="4" name="Місце для вмісту 3">
            <a:extLst>
              <a:ext uri="{FF2B5EF4-FFF2-40B4-BE49-F238E27FC236}">
                <a16:creationId xmlns:a16="http://schemas.microsoft.com/office/drawing/2014/main" id="{790E9891-D6E1-4FDD-8E5E-D56664AE68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0781659"/>
              </p:ext>
            </p:extLst>
          </p:nvPr>
        </p:nvGraphicFramePr>
        <p:xfrm>
          <a:off x="1594483" y="1357312"/>
          <a:ext cx="9361171" cy="1931670"/>
        </p:xfrm>
        <a:graphic>
          <a:graphicData uri="http://schemas.openxmlformats.org/drawingml/2006/table">
            <a:tbl>
              <a:tblPr/>
              <a:tblGrid>
                <a:gridCol w="1714500">
                  <a:extLst>
                    <a:ext uri="{9D8B030D-6E8A-4147-A177-3AD203B41FA5}">
                      <a16:colId xmlns:a16="http://schemas.microsoft.com/office/drawing/2014/main" val="3892870779"/>
                    </a:ext>
                  </a:extLst>
                </a:gridCol>
                <a:gridCol w="2320290">
                  <a:extLst>
                    <a:ext uri="{9D8B030D-6E8A-4147-A177-3AD203B41FA5}">
                      <a16:colId xmlns:a16="http://schemas.microsoft.com/office/drawing/2014/main" val="3988851672"/>
                    </a:ext>
                  </a:extLst>
                </a:gridCol>
                <a:gridCol w="1805940">
                  <a:extLst>
                    <a:ext uri="{9D8B030D-6E8A-4147-A177-3AD203B41FA5}">
                      <a16:colId xmlns:a16="http://schemas.microsoft.com/office/drawing/2014/main" val="375097841"/>
                    </a:ext>
                  </a:extLst>
                </a:gridCol>
                <a:gridCol w="1817370">
                  <a:extLst>
                    <a:ext uri="{9D8B030D-6E8A-4147-A177-3AD203B41FA5}">
                      <a16:colId xmlns:a16="http://schemas.microsoft.com/office/drawing/2014/main" val="1589293334"/>
                    </a:ext>
                  </a:extLst>
                </a:gridCol>
                <a:gridCol w="1703071">
                  <a:extLst>
                    <a:ext uri="{9D8B030D-6E8A-4147-A177-3AD203B41FA5}">
                      <a16:colId xmlns:a16="http://schemas.microsoft.com/office/drawing/2014/main" val="1928815720"/>
                    </a:ext>
                  </a:extLst>
                </a:gridCol>
              </a:tblGrid>
              <a:tr h="1137683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 dirty="0">
                          <a:effectLst/>
                        </a:rPr>
                        <a:t>Категорія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 dirty="0">
                          <a:effectLst/>
                        </a:rPr>
                        <a:t>Вчитель вищої категорії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 dirty="0">
                          <a:effectLst/>
                        </a:rPr>
                        <a:t>Вчитель І категорії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 dirty="0">
                          <a:effectLst/>
                        </a:rPr>
                        <a:t>Вчитель ІІ категорії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 dirty="0">
                          <a:effectLst/>
                        </a:rPr>
                        <a:t>Спеціаліст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555785"/>
                  </a:ext>
                </a:extLst>
              </a:tr>
              <a:tr h="793987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>
                          <a:effectLst/>
                        </a:rPr>
                        <a:t>Кількість</a:t>
                      </a:r>
                      <a:endParaRPr lang="uk-UA" sz="1800" dirty="0">
                        <a:effectLst/>
                      </a:endParaRP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dirty="0">
                          <a:effectLst/>
                        </a:rPr>
                        <a:t>36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dirty="0">
                          <a:effectLst/>
                        </a:rPr>
                        <a:t>8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dirty="0">
                          <a:effectLst/>
                        </a:rPr>
                        <a:t>9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dirty="0">
                          <a:effectLst/>
                        </a:rPr>
                        <a:t>10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2146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5622EF3-0863-499D-AB22-660652392F5D}"/>
              </a:ext>
            </a:extLst>
          </p:cNvPr>
          <p:cNvSpPr txBox="1"/>
          <p:nvPr/>
        </p:nvSpPr>
        <p:spPr>
          <a:xfrm>
            <a:off x="1485898" y="3288982"/>
            <a:ext cx="9361171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100" b="1" dirty="0">
                <a:solidFill>
                  <a:srgbClr val="000000"/>
                </a:solidFill>
                <a:latin typeface="Verdana" panose="020B0604030504040204" pitchFamily="34" charset="0"/>
                <a:ea typeface="+mj-ea"/>
                <a:cs typeface="+mj-cs"/>
              </a:rPr>
              <a:t>Результати</a:t>
            </a:r>
            <a:r>
              <a:rPr lang="uk-UA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uk-UA" sz="3100" b="1" dirty="0">
                <a:solidFill>
                  <a:srgbClr val="000000"/>
                </a:solidFill>
                <a:latin typeface="Verdana" panose="020B0604030504040204" pitchFamily="34" charset="0"/>
                <a:ea typeface="+mj-ea"/>
                <a:cs typeface="+mj-cs"/>
              </a:rPr>
              <a:t>атестації</a:t>
            </a:r>
            <a:r>
              <a:rPr lang="uk-UA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uk-UA" sz="3100" b="1" dirty="0">
                <a:solidFill>
                  <a:srgbClr val="000000"/>
                </a:solidFill>
                <a:latin typeface="Verdana" panose="020B0604030504040204" pitchFamily="34" charset="0"/>
                <a:ea typeface="+mj-ea"/>
                <a:cs typeface="+mj-cs"/>
              </a:rPr>
              <a:t>педагогічних працівників СШ №88</a:t>
            </a:r>
          </a:p>
        </p:txBody>
      </p:sp>
      <p:graphicFrame>
        <p:nvGraphicFramePr>
          <p:cNvPr id="6" name="Таблиця 5">
            <a:extLst>
              <a:ext uri="{FF2B5EF4-FFF2-40B4-BE49-F238E27FC236}">
                <a16:creationId xmlns:a16="http://schemas.microsoft.com/office/drawing/2014/main" id="{43538E0D-949F-4FA0-A023-30ACDE2A38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980136"/>
              </p:ext>
            </p:extLst>
          </p:nvPr>
        </p:nvGraphicFramePr>
        <p:xfrm>
          <a:off x="765811" y="4335423"/>
          <a:ext cx="10607041" cy="2168247"/>
        </p:xfrm>
        <a:graphic>
          <a:graphicData uri="http://schemas.openxmlformats.org/drawingml/2006/table">
            <a:tbl>
              <a:tblPr/>
              <a:tblGrid>
                <a:gridCol w="1643653">
                  <a:extLst>
                    <a:ext uri="{9D8B030D-6E8A-4147-A177-3AD203B41FA5}">
                      <a16:colId xmlns:a16="http://schemas.microsoft.com/office/drawing/2014/main" val="2905947635"/>
                    </a:ext>
                  </a:extLst>
                </a:gridCol>
                <a:gridCol w="2224410">
                  <a:extLst>
                    <a:ext uri="{9D8B030D-6E8A-4147-A177-3AD203B41FA5}">
                      <a16:colId xmlns:a16="http://schemas.microsoft.com/office/drawing/2014/main" val="4140759030"/>
                    </a:ext>
                  </a:extLst>
                </a:gridCol>
                <a:gridCol w="1731314">
                  <a:extLst>
                    <a:ext uri="{9D8B030D-6E8A-4147-A177-3AD203B41FA5}">
                      <a16:colId xmlns:a16="http://schemas.microsoft.com/office/drawing/2014/main" val="55777189"/>
                    </a:ext>
                  </a:extLst>
                </a:gridCol>
                <a:gridCol w="1742272">
                  <a:extLst>
                    <a:ext uri="{9D8B030D-6E8A-4147-A177-3AD203B41FA5}">
                      <a16:colId xmlns:a16="http://schemas.microsoft.com/office/drawing/2014/main" val="108071063"/>
                    </a:ext>
                  </a:extLst>
                </a:gridCol>
                <a:gridCol w="1632696">
                  <a:extLst>
                    <a:ext uri="{9D8B030D-6E8A-4147-A177-3AD203B41FA5}">
                      <a16:colId xmlns:a16="http://schemas.microsoft.com/office/drawing/2014/main" val="3629769511"/>
                    </a:ext>
                  </a:extLst>
                </a:gridCol>
                <a:gridCol w="1632696">
                  <a:extLst>
                    <a:ext uri="{9D8B030D-6E8A-4147-A177-3AD203B41FA5}">
                      <a16:colId xmlns:a16="http://schemas.microsoft.com/office/drawing/2014/main" val="2110288335"/>
                    </a:ext>
                  </a:extLst>
                </a:gridCol>
              </a:tblGrid>
              <a:tr h="905021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 dirty="0">
                          <a:effectLst/>
                        </a:rPr>
                        <a:t>Категорія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 dirty="0">
                          <a:effectLst/>
                        </a:rPr>
                        <a:t>Вчитель вищої категорії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 dirty="0">
                          <a:effectLst/>
                        </a:rPr>
                        <a:t>Вчитель І категорії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 dirty="0">
                          <a:effectLst/>
                        </a:rPr>
                        <a:t>Вчитель ІІ категорії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 dirty="0">
                          <a:effectLst/>
                        </a:rPr>
                        <a:t>Старший вчитель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1" dirty="0">
                          <a:effectLst/>
                        </a:rPr>
                        <a:t>Учитель</a:t>
                      </a:r>
                    </a:p>
                    <a:p>
                      <a:pPr algn="ctr" fontAlgn="ctr"/>
                      <a:r>
                        <a:rPr lang="uk-UA" sz="1800" b="1" dirty="0">
                          <a:effectLst/>
                        </a:rPr>
                        <a:t>методист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461477"/>
                  </a:ext>
                </a:extLst>
              </a:tr>
              <a:tr h="631613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dirty="0">
                          <a:effectLst/>
                        </a:rPr>
                        <a:t>Присвоєно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dirty="0">
                          <a:effectLst/>
                        </a:rPr>
                        <a:t>1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dirty="0">
                          <a:effectLst/>
                        </a:rPr>
                        <a:t>4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dirty="0">
                          <a:effectLst/>
                        </a:rPr>
                        <a:t>4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dirty="0">
                          <a:effectLst/>
                        </a:rPr>
                        <a:t>2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dirty="0">
                          <a:effectLst/>
                        </a:rPr>
                        <a:t>2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783829"/>
                  </a:ext>
                </a:extLst>
              </a:tr>
              <a:tr h="631613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dirty="0">
                          <a:effectLst/>
                        </a:rPr>
                        <a:t>Підтверджено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dirty="0">
                          <a:effectLst/>
                        </a:rPr>
                        <a:t>9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uk-UA" sz="1800" dirty="0">
                        <a:effectLst/>
                      </a:endParaRP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dirty="0">
                          <a:effectLst/>
                        </a:rPr>
                        <a:t>1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dirty="0">
                          <a:effectLst/>
                        </a:rPr>
                        <a:t>3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dirty="0">
                          <a:effectLst/>
                        </a:rPr>
                        <a:t>1</a:t>
                      </a:r>
                    </a:p>
                  </a:txBody>
                  <a:tcPr marL="11240" marR="11240" marT="4496" marB="4496" anchor="ctr">
                    <a:lnL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268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522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291">
        <p14:reveal/>
      </p:transition>
    </mc:Choice>
    <mc:Fallback xmlns="">
      <p:transition spd="slow" advTm="72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|2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8|2.1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theme1.xml><?xml version="1.0" encoding="utf-8"?>
<a:theme xmlns:a="http://schemas.openxmlformats.org/drawingml/2006/main" name="ЦВЕТЫ, 16 X 9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459550_TF03098890.potx" id="{84F5425E-01A3-4B5D-B6BB-23CED8E328A8}" vid="{0BE47F92-76B9-459C-8C4A-ACE2484F6DF8}"/>
    </a:ext>
  </a:extLst>
</a:theme>
</file>

<file path=ppt/theme/theme2.xml><?xml version="1.0" encoding="utf-8"?>
<a:theme xmlns:a="http://schemas.openxmlformats.org/drawingml/2006/main" name="Тема Offic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1199</TotalTime>
  <Words>757</Words>
  <Application>Microsoft Office PowerPoint</Application>
  <PresentationFormat>Широкий екран</PresentationFormat>
  <Paragraphs>216</Paragraphs>
  <Slides>44</Slides>
  <Notes>5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44</vt:i4>
      </vt:variant>
    </vt:vector>
  </HeadingPairs>
  <TitlesOfParts>
    <vt:vector size="48" baseType="lpstr">
      <vt:lpstr>Arial</vt:lpstr>
      <vt:lpstr>Century Schoolbook</vt:lpstr>
      <vt:lpstr>Verdana</vt:lpstr>
      <vt:lpstr>ЦВЕТЫ, 16 X 9</vt:lpstr>
      <vt:lpstr>Річний звіт  спеціалізованої школи №88</vt:lpstr>
      <vt:lpstr> Звіт на кінець навчального року</vt:lpstr>
      <vt:lpstr>Успішність учнів за підсумками навчального року</vt:lpstr>
      <vt:lpstr>Розподіл результатів ЗНО 2021 за шкалою 100-200 балів</vt:lpstr>
      <vt:lpstr>Розподіл за рівнями навчальних досягнень</vt:lpstr>
      <vt:lpstr>Розподіл за рівнями навчальних досягнень</vt:lpstr>
      <vt:lpstr>Розподіл за рівнями навчальних досягнень</vt:lpstr>
      <vt:lpstr>Розподіл за оцінками ДПА</vt:lpstr>
      <vt:lpstr>Якісний склад педагогічного колективу СШ №88 у 2020-2021 н.р.</vt:lpstr>
      <vt:lpstr>Навчання проводилось </vt:lpstr>
      <vt:lpstr>Використання он-лайн засобів у навчанні</vt:lpstr>
      <vt:lpstr>Що ж цікавого було в 2020-201 навчальному році?</vt:lpstr>
      <vt:lpstr>Ми отримали новинки для інклюзивної освіти</vt:lpstr>
      <vt:lpstr>Наглядність краща за слова!!!  До "Тижня Безпека На Дорозі"</vt:lpstr>
      <vt:lpstr>Вітаємо учнів школи Остапа Соколовського та Надію Синельниченко з першим місцем на змаганнях  International dance sport competition  «East Ukrainian Cup 2021” м. Харків.  Дякуємо тренерам Svitlana Sovetchenko та Вадим Советченко!</vt:lpstr>
      <vt:lpstr>Ми готувалися до нового року</vt:lpstr>
      <vt:lpstr>Проводили флеш-моб до дня Соборності</vt:lpstr>
      <vt:lpstr>Отримали купу нагород за цей рік!</vt:lpstr>
      <vt:lpstr>Проводили уроки з пожежної безпеки</vt:lpstr>
      <vt:lpstr>Демонстрували національний одяг на День рідної мови</vt:lpstr>
      <vt:lpstr>Радісно проводили час із друзями</vt:lpstr>
      <vt:lpstr>Поздоровляли наших прекрасних дівчаток та жінок з 8 березня</vt:lpstr>
      <vt:lpstr>Ми читали вірші до дня народження Тараса Шевченка</vt:lpstr>
      <vt:lpstr>Ми виграли у конкурсі «творча логіка»!</vt:lpstr>
      <vt:lpstr>Наші онлайн уроки проходили весело та інформативно</vt:lpstr>
      <vt:lpstr>Вивчали пташочок на біології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Чудове завершення навчального року разом з платформою iLearn та учнями 9-10 класів. До вашої уваги вебквест з української літератури за творами зовнішнього незалежного оцінювання.</vt:lpstr>
      <vt:lpstr>На початку травня ми завжди прикрашаємо наше подвір’я пахучими чарівними квіточками</vt:lpstr>
      <vt:lpstr>Ми клали квіти до вічного вогню з нагоди Дня пам’яті та примирення, проводили уроки мужності та пам’яті</vt:lpstr>
      <vt:lpstr>16 травня відбувся фінал англомовного марафону Київської МАН. Він проходив у всесвітньому форматі дебатів учасників проекту публічних виступів англійською мовою. Учениця 9-А класу Чичкань Мирослава стала учасницею команди, яка посіла друге місце. "Loudspeaker. Express yourself!»</vt:lpstr>
      <vt:lpstr>23 травня відбувся Чемпіонат м.Києва з техніки пішохідного туризму серед учнівської молоді на дистанції "Крос-похід". Гарні результати отримали гуртківці 8А класу СШ88. Вітаємо Мастрюкова Костянтина з 1 місцем, Каратаєва Даниїла та Мазепіну Олесю з 2 місцем, Стеценко Дар'ю з 3 місцем.</vt:lpstr>
      <vt:lpstr>Презентація PowerPoint</vt:lpstr>
      <vt:lpstr>Добігає до завершення пілотування всеукраїнського проекту НУШ у якому наш 4-В пройшов довгий та насичений шлях. Ми вивчали, досліджували, експериментували, сперечалися та відшуковали істину… Навчилися висловлювати свою позицію, формулювати аргументи доводячи думку, висували гіпотези, помилялися та перемагали….</vt:lpstr>
      <vt:lpstr>Дякуємо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Річний звіт  спеціалізованої школи №88</dc:title>
  <dc:creator>Anastasia Lisogor</dc:creator>
  <cp:lastModifiedBy>Anastasia Lisogor</cp:lastModifiedBy>
  <cp:revision>29</cp:revision>
  <dcterms:created xsi:type="dcterms:W3CDTF">2021-08-23T13:31:09Z</dcterms:created>
  <dcterms:modified xsi:type="dcterms:W3CDTF">2021-10-06T05:53:28Z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